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
  </p:notesMasterIdLst>
  <p:handoutMasterIdLst>
    <p:handoutMasterId r:id="rId4"/>
  </p:handoutMasterIdLst>
  <p:sldIdLst>
    <p:sldId id="263" r:id="rId2"/>
  </p:sldIdLst>
  <p:sldSz cx="30861000" cy="43891200"/>
  <p:notesSz cx="6997700" cy="9271000"/>
  <p:defaultTextStyle>
    <a:defPPr>
      <a:defRPr lang="en-US"/>
    </a:defPPr>
    <a:lvl1pPr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p:defaultTextStyle>
  <p:extLst>
    <p:ext uri="{EFAFB233-063F-42B5-8137-9DF3F51BA10A}">
      <p15:sldGuideLst xmlns:p15="http://schemas.microsoft.com/office/powerpoint/2012/main">
        <p15:guide id="1" orient="horz" pos="26624" userDrawn="1">
          <p15:clr>
            <a:srgbClr val="A4A3A4"/>
          </p15:clr>
        </p15:guide>
        <p15:guide id="2" orient="horz" pos="7509" userDrawn="1">
          <p15:clr>
            <a:srgbClr val="A4A3A4"/>
          </p15:clr>
        </p15:guide>
        <p15:guide id="3" orient="horz" pos="4710" userDrawn="1">
          <p15:clr>
            <a:srgbClr val="A4A3A4"/>
          </p15:clr>
        </p15:guide>
        <p15:guide id="4" orient="horz" pos="8329" userDrawn="1">
          <p15:clr>
            <a:srgbClr val="A4A3A4"/>
          </p15:clr>
        </p15:guide>
        <p15:guide id="5" pos="506" userDrawn="1">
          <p15:clr>
            <a:srgbClr val="A4A3A4"/>
          </p15:clr>
        </p15:guide>
        <p15:guide id="6" pos="4860" userDrawn="1">
          <p15:clr>
            <a:srgbClr val="A4A3A4"/>
          </p15:clr>
        </p15:guide>
        <p15:guide id="7" pos="5198" userDrawn="1">
          <p15:clr>
            <a:srgbClr val="A4A3A4"/>
          </p15:clr>
        </p15:guide>
        <p15:guide id="8" pos="9551" userDrawn="1">
          <p15:clr>
            <a:srgbClr val="A4A3A4"/>
          </p15:clr>
        </p15:guide>
        <p15:guide id="9" pos="9889" userDrawn="1">
          <p15:clr>
            <a:srgbClr val="A4A3A4"/>
          </p15:clr>
        </p15:guide>
        <p15:guide id="10" pos="14243" userDrawn="1">
          <p15:clr>
            <a:srgbClr val="A4A3A4"/>
          </p15:clr>
        </p15:guide>
        <p15:guide id="11" pos="14580" userDrawn="1">
          <p15:clr>
            <a:srgbClr val="A4A3A4"/>
          </p15:clr>
        </p15:guide>
        <p15:guide id="12" pos="1893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050"/>
    <a:srgbClr val="0D85D8"/>
    <a:srgbClr val="00B4D8"/>
    <a:srgbClr val="90E0EF"/>
    <a:srgbClr val="276070"/>
    <a:srgbClr val="D3AB02"/>
    <a:srgbClr val="C09202"/>
    <a:srgbClr val="6D934E"/>
    <a:srgbClr val="703148"/>
    <a:srgbClr val="D3BB1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p:cViewPr>
        <p:scale>
          <a:sx n="33" d="100"/>
          <a:sy n="33" d="100"/>
        </p:scale>
        <p:origin x="1578" y="-4164"/>
      </p:cViewPr>
      <p:guideLst>
        <p:guide orient="horz" pos="26624"/>
        <p:guide orient="horz" pos="7509"/>
        <p:guide orient="horz" pos="4710"/>
        <p:guide orient="horz" pos="8329"/>
        <p:guide pos="506"/>
        <p:guide pos="4860"/>
        <p:guide pos="5198"/>
        <p:guide pos="9551"/>
        <p:guide pos="9889"/>
        <p:guide pos="14243"/>
        <p:guide pos="14580"/>
        <p:guide pos="1893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33" d="100"/>
        <a:sy n="33"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002BBF86-C6F7-148E-40C4-D2170306601E}"/>
              </a:ext>
            </a:extLst>
          </p:cNvPr>
          <p:cNvSpPr>
            <a:spLocks noGrp="1" noChangeArrowheads="1"/>
          </p:cNvSpPr>
          <p:nvPr>
            <p:ph type="hdr" sz="quarter"/>
          </p:nvPr>
        </p:nvSpPr>
        <p:spPr bwMode="auto">
          <a:xfrm>
            <a:off x="0" y="0"/>
            <a:ext cx="3022600" cy="485775"/>
          </a:xfrm>
          <a:prstGeom prst="rect">
            <a:avLst/>
          </a:prstGeom>
          <a:noFill/>
          <a:ln w="9525">
            <a:noFill/>
            <a:miter lim="800000"/>
            <a:headEnd/>
            <a:tailEnd/>
          </a:ln>
          <a:effectLst/>
        </p:spPr>
        <p:txBody>
          <a:bodyPr vert="horz" wrap="square" lIns="89569" tIns="44785" rIns="89569" bIns="44785" numCol="1" anchor="t" anchorCtr="0" compatLnSpc="1">
            <a:prstTxWarp prst="textNoShape">
              <a:avLst/>
            </a:prstTxWarp>
          </a:bodyPr>
          <a:lstStyle>
            <a:lvl1pPr defTabSz="896938">
              <a:defRPr sz="1200">
                <a:latin typeface="Times New Roman" pitchFamily="1" charset="0"/>
              </a:defRPr>
            </a:lvl1pPr>
          </a:lstStyle>
          <a:p>
            <a:pPr>
              <a:defRPr/>
            </a:pPr>
            <a:endParaRPr lang="en-AU"/>
          </a:p>
        </p:txBody>
      </p:sp>
      <p:sp>
        <p:nvSpPr>
          <p:cNvPr id="4099" name="Rectangle 3">
            <a:extLst>
              <a:ext uri="{FF2B5EF4-FFF2-40B4-BE49-F238E27FC236}">
                <a16:creationId xmlns:a16="http://schemas.microsoft.com/office/drawing/2014/main" id="{6317993E-8458-FD59-3F9D-627E2A706161}"/>
              </a:ext>
            </a:extLst>
          </p:cNvPr>
          <p:cNvSpPr>
            <a:spLocks noGrp="1" noChangeArrowheads="1"/>
          </p:cNvSpPr>
          <p:nvPr>
            <p:ph type="dt" sz="quarter" idx="1"/>
          </p:nvPr>
        </p:nvSpPr>
        <p:spPr bwMode="auto">
          <a:xfrm>
            <a:off x="3929063" y="0"/>
            <a:ext cx="3095625" cy="485775"/>
          </a:xfrm>
          <a:prstGeom prst="rect">
            <a:avLst/>
          </a:prstGeom>
          <a:noFill/>
          <a:ln w="9525">
            <a:noFill/>
            <a:miter lim="800000"/>
            <a:headEnd/>
            <a:tailEnd/>
          </a:ln>
          <a:effectLst/>
        </p:spPr>
        <p:txBody>
          <a:bodyPr vert="horz" wrap="square" lIns="89569" tIns="44785" rIns="89569" bIns="44785" numCol="1" anchor="t" anchorCtr="0" compatLnSpc="1">
            <a:prstTxWarp prst="textNoShape">
              <a:avLst/>
            </a:prstTxWarp>
          </a:bodyPr>
          <a:lstStyle>
            <a:lvl1pPr algn="r" defTabSz="896938">
              <a:defRPr sz="1200">
                <a:latin typeface="Times New Roman" pitchFamily="1" charset="0"/>
              </a:defRPr>
            </a:lvl1pPr>
          </a:lstStyle>
          <a:p>
            <a:pPr>
              <a:defRPr/>
            </a:pPr>
            <a:endParaRPr lang="en-AU"/>
          </a:p>
        </p:txBody>
      </p:sp>
      <p:sp>
        <p:nvSpPr>
          <p:cNvPr id="4100" name="Rectangle 4">
            <a:extLst>
              <a:ext uri="{FF2B5EF4-FFF2-40B4-BE49-F238E27FC236}">
                <a16:creationId xmlns:a16="http://schemas.microsoft.com/office/drawing/2014/main" id="{4049AD70-E7DA-EAD6-FBDF-82310A01CA4C}"/>
              </a:ext>
            </a:extLst>
          </p:cNvPr>
          <p:cNvSpPr>
            <a:spLocks noGrp="1" noChangeArrowheads="1"/>
          </p:cNvSpPr>
          <p:nvPr>
            <p:ph type="ftr" sz="quarter" idx="2"/>
          </p:nvPr>
        </p:nvSpPr>
        <p:spPr bwMode="auto">
          <a:xfrm>
            <a:off x="0" y="8809038"/>
            <a:ext cx="3022600" cy="484187"/>
          </a:xfrm>
          <a:prstGeom prst="rect">
            <a:avLst/>
          </a:prstGeom>
          <a:noFill/>
          <a:ln w="9525">
            <a:noFill/>
            <a:miter lim="800000"/>
            <a:headEnd/>
            <a:tailEnd/>
          </a:ln>
          <a:effectLst/>
        </p:spPr>
        <p:txBody>
          <a:bodyPr vert="horz" wrap="square" lIns="89569" tIns="44785" rIns="89569" bIns="44785" numCol="1" anchor="b" anchorCtr="0" compatLnSpc="1">
            <a:prstTxWarp prst="textNoShape">
              <a:avLst/>
            </a:prstTxWarp>
          </a:bodyPr>
          <a:lstStyle>
            <a:lvl1pPr defTabSz="896938">
              <a:defRPr sz="1200">
                <a:latin typeface="Times New Roman" pitchFamily="1" charset="0"/>
              </a:defRPr>
            </a:lvl1pPr>
          </a:lstStyle>
          <a:p>
            <a:pPr>
              <a:defRPr/>
            </a:pPr>
            <a:endParaRPr lang="en-AU"/>
          </a:p>
        </p:txBody>
      </p:sp>
      <p:sp>
        <p:nvSpPr>
          <p:cNvPr id="4101" name="Rectangle 5">
            <a:extLst>
              <a:ext uri="{FF2B5EF4-FFF2-40B4-BE49-F238E27FC236}">
                <a16:creationId xmlns:a16="http://schemas.microsoft.com/office/drawing/2014/main" id="{8679F76F-4B3B-4C3C-D00B-E86B34B30C7F}"/>
              </a:ext>
            </a:extLst>
          </p:cNvPr>
          <p:cNvSpPr>
            <a:spLocks noGrp="1" noChangeArrowheads="1"/>
          </p:cNvSpPr>
          <p:nvPr>
            <p:ph type="sldNum" sz="quarter" idx="3"/>
          </p:nvPr>
        </p:nvSpPr>
        <p:spPr bwMode="auto">
          <a:xfrm>
            <a:off x="3929063" y="8809038"/>
            <a:ext cx="3095625" cy="484187"/>
          </a:xfrm>
          <a:prstGeom prst="rect">
            <a:avLst/>
          </a:prstGeom>
          <a:noFill/>
          <a:ln w="9525">
            <a:noFill/>
            <a:miter lim="800000"/>
            <a:headEnd/>
            <a:tailEnd/>
          </a:ln>
          <a:effectLst/>
        </p:spPr>
        <p:txBody>
          <a:bodyPr vert="horz" wrap="square" lIns="89569" tIns="44785" rIns="89569" bIns="44785" numCol="1" anchor="b" anchorCtr="0" compatLnSpc="1">
            <a:prstTxWarp prst="textNoShape">
              <a:avLst/>
            </a:prstTxWarp>
          </a:bodyPr>
          <a:lstStyle>
            <a:lvl1pPr algn="r" defTabSz="896938">
              <a:defRPr sz="1200"/>
            </a:lvl1pPr>
          </a:lstStyle>
          <a:p>
            <a:pPr>
              <a:defRPr/>
            </a:pPr>
            <a:fld id="{F53F06C6-3615-4FF8-90B7-28A76E9BF6F0}" type="slidenum">
              <a:rPr lang="en-AU" altLang="en-US"/>
              <a:pPr>
                <a:defRPr/>
              </a:pPr>
              <a:t>‹#›</a:t>
            </a:fld>
            <a:endParaRPr lang="en-AU"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EC445B73-B3D8-DB71-B769-397B4F59B2BB}"/>
              </a:ext>
            </a:extLst>
          </p:cNvPr>
          <p:cNvSpPr>
            <a:spLocks noGrp="1" noChangeArrowheads="1"/>
          </p:cNvSpPr>
          <p:nvPr>
            <p:ph type="hdr" sz="quarter"/>
          </p:nvPr>
        </p:nvSpPr>
        <p:spPr bwMode="auto">
          <a:xfrm>
            <a:off x="0" y="0"/>
            <a:ext cx="3022600" cy="485775"/>
          </a:xfrm>
          <a:prstGeom prst="rect">
            <a:avLst/>
          </a:prstGeom>
          <a:noFill/>
          <a:ln w="9525">
            <a:noFill/>
            <a:miter lim="800000"/>
            <a:headEnd/>
            <a:tailEnd/>
          </a:ln>
          <a:effectLst/>
        </p:spPr>
        <p:txBody>
          <a:bodyPr vert="horz" wrap="square" lIns="89569" tIns="44785" rIns="89569" bIns="44785" numCol="1" anchor="t" anchorCtr="0" compatLnSpc="1">
            <a:prstTxWarp prst="textNoShape">
              <a:avLst/>
            </a:prstTxWarp>
          </a:bodyPr>
          <a:lstStyle>
            <a:lvl1pPr defTabSz="896938">
              <a:defRPr sz="1200">
                <a:latin typeface="Times New Roman" pitchFamily="1" charset="0"/>
              </a:defRPr>
            </a:lvl1pPr>
          </a:lstStyle>
          <a:p>
            <a:pPr>
              <a:defRPr/>
            </a:pPr>
            <a:endParaRPr lang="en-AU"/>
          </a:p>
        </p:txBody>
      </p:sp>
      <p:sp>
        <p:nvSpPr>
          <p:cNvPr id="3075" name="Rectangle 3">
            <a:extLst>
              <a:ext uri="{FF2B5EF4-FFF2-40B4-BE49-F238E27FC236}">
                <a16:creationId xmlns:a16="http://schemas.microsoft.com/office/drawing/2014/main" id="{58795B38-F271-EF36-6B5C-259665E0EF71}"/>
              </a:ext>
            </a:extLst>
          </p:cNvPr>
          <p:cNvSpPr>
            <a:spLocks noGrp="1" noChangeArrowheads="1"/>
          </p:cNvSpPr>
          <p:nvPr>
            <p:ph type="dt" idx="1"/>
          </p:nvPr>
        </p:nvSpPr>
        <p:spPr bwMode="auto">
          <a:xfrm>
            <a:off x="3929063" y="0"/>
            <a:ext cx="3095625" cy="485775"/>
          </a:xfrm>
          <a:prstGeom prst="rect">
            <a:avLst/>
          </a:prstGeom>
          <a:noFill/>
          <a:ln w="9525">
            <a:noFill/>
            <a:miter lim="800000"/>
            <a:headEnd/>
            <a:tailEnd/>
          </a:ln>
          <a:effectLst/>
        </p:spPr>
        <p:txBody>
          <a:bodyPr vert="horz" wrap="square" lIns="89569" tIns="44785" rIns="89569" bIns="44785" numCol="1" anchor="t" anchorCtr="0" compatLnSpc="1">
            <a:prstTxWarp prst="textNoShape">
              <a:avLst/>
            </a:prstTxWarp>
          </a:bodyPr>
          <a:lstStyle>
            <a:lvl1pPr algn="r" defTabSz="896938">
              <a:defRPr sz="1200">
                <a:latin typeface="Times New Roman" pitchFamily="1" charset="0"/>
              </a:defRPr>
            </a:lvl1pPr>
          </a:lstStyle>
          <a:p>
            <a:pPr>
              <a:defRPr/>
            </a:pPr>
            <a:endParaRPr lang="en-AU"/>
          </a:p>
        </p:txBody>
      </p:sp>
      <p:sp>
        <p:nvSpPr>
          <p:cNvPr id="2052" name="Rectangle 4">
            <a:extLst>
              <a:ext uri="{FF2B5EF4-FFF2-40B4-BE49-F238E27FC236}">
                <a16:creationId xmlns:a16="http://schemas.microsoft.com/office/drawing/2014/main" id="{AB340F81-9E9D-D319-7E4D-5D18B67AFFA3}"/>
              </a:ext>
            </a:extLst>
          </p:cNvPr>
          <p:cNvSpPr>
            <a:spLocks noGrp="1" noRot="1" noChangeAspect="1" noChangeArrowheads="1" noTextEdit="1"/>
          </p:cNvSpPr>
          <p:nvPr>
            <p:ph type="sldImg" idx="2"/>
          </p:nvPr>
        </p:nvSpPr>
        <p:spPr bwMode="auto">
          <a:xfrm>
            <a:off x="2257425" y="693738"/>
            <a:ext cx="2438400" cy="34671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7" name="Rectangle 5">
            <a:extLst>
              <a:ext uri="{FF2B5EF4-FFF2-40B4-BE49-F238E27FC236}">
                <a16:creationId xmlns:a16="http://schemas.microsoft.com/office/drawing/2014/main" id="{6FF58C54-FF74-B9F9-81F1-8FC7F13A8151}"/>
              </a:ext>
            </a:extLst>
          </p:cNvPr>
          <p:cNvSpPr>
            <a:spLocks noGrp="1" noChangeArrowheads="1"/>
          </p:cNvSpPr>
          <p:nvPr>
            <p:ph type="body" sz="quarter" idx="3"/>
          </p:nvPr>
        </p:nvSpPr>
        <p:spPr bwMode="auto">
          <a:xfrm>
            <a:off x="906463" y="4438650"/>
            <a:ext cx="5137150" cy="4160838"/>
          </a:xfrm>
          <a:prstGeom prst="rect">
            <a:avLst/>
          </a:prstGeom>
          <a:noFill/>
          <a:ln w="9525">
            <a:noFill/>
            <a:miter lim="800000"/>
            <a:headEnd/>
            <a:tailEnd/>
          </a:ln>
          <a:effectLst/>
        </p:spPr>
        <p:txBody>
          <a:bodyPr vert="horz" wrap="square" lIns="89569" tIns="44785" rIns="89569" bIns="44785"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3078" name="Rectangle 6">
            <a:extLst>
              <a:ext uri="{FF2B5EF4-FFF2-40B4-BE49-F238E27FC236}">
                <a16:creationId xmlns:a16="http://schemas.microsoft.com/office/drawing/2014/main" id="{77F2738D-07C6-E758-AEE1-054D6A15B356}"/>
              </a:ext>
            </a:extLst>
          </p:cNvPr>
          <p:cNvSpPr>
            <a:spLocks noGrp="1" noChangeArrowheads="1"/>
          </p:cNvSpPr>
          <p:nvPr>
            <p:ph type="ftr" sz="quarter" idx="4"/>
          </p:nvPr>
        </p:nvSpPr>
        <p:spPr bwMode="auto">
          <a:xfrm>
            <a:off x="0" y="8809038"/>
            <a:ext cx="3022600" cy="484187"/>
          </a:xfrm>
          <a:prstGeom prst="rect">
            <a:avLst/>
          </a:prstGeom>
          <a:noFill/>
          <a:ln w="9525">
            <a:noFill/>
            <a:miter lim="800000"/>
            <a:headEnd/>
            <a:tailEnd/>
          </a:ln>
          <a:effectLst/>
        </p:spPr>
        <p:txBody>
          <a:bodyPr vert="horz" wrap="square" lIns="89569" tIns="44785" rIns="89569" bIns="44785" numCol="1" anchor="b" anchorCtr="0" compatLnSpc="1">
            <a:prstTxWarp prst="textNoShape">
              <a:avLst/>
            </a:prstTxWarp>
          </a:bodyPr>
          <a:lstStyle>
            <a:lvl1pPr defTabSz="896938">
              <a:defRPr sz="1200">
                <a:latin typeface="Times New Roman" pitchFamily="1" charset="0"/>
              </a:defRPr>
            </a:lvl1pPr>
          </a:lstStyle>
          <a:p>
            <a:pPr>
              <a:defRPr/>
            </a:pPr>
            <a:endParaRPr lang="en-AU"/>
          </a:p>
        </p:txBody>
      </p:sp>
      <p:sp>
        <p:nvSpPr>
          <p:cNvPr id="3079" name="Rectangle 7">
            <a:extLst>
              <a:ext uri="{FF2B5EF4-FFF2-40B4-BE49-F238E27FC236}">
                <a16:creationId xmlns:a16="http://schemas.microsoft.com/office/drawing/2014/main" id="{49796F89-21DD-D7C4-BBC2-D7C7822FC87A}"/>
              </a:ext>
            </a:extLst>
          </p:cNvPr>
          <p:cNvSpPr>
            <a:spLocks noGrp="1" noChangeArrowheads="1"/>
          </p:cNvSpPr>
          <p:nvPr>
            <p:ph type="sldNum" sz="quarter" idx="5"/>
          </p:nvPr>
        </p:nvSpPr>
        <p:spPr bwMode="auto">
          <a:xfrm>
            <a:off x="3929063" y="8809038"/>
            <a:ext cx="3095625" cy="484187"/>
          </a:xfrm>
          <a:prstGeom prst="rect">
            <a:avLst/>
          </a:prstGeom>
          <a:noFill/>
          <a:ln w="9525">
            <a:noFill/>
            <a:miter lim="800000"/>
            <a:headEnd/>
            <a:tailEnd/>
          </a:ln>
          <a:effectLst/>
        </p:spPr>
        <p:txBody>
          <a:bodyPr vert="horz" wrap="square" lIns="89569" tIns="44785" rIns="89569" bIns="44785" numCol="1" anchor="b" anchorCtr="0" compatLnSpc="1">
            <a:prstTxWarp prst="textNoShape">
              <a:avLst/>
            </a:prstTxWarp>
          </a:bodyPr>
          <a:lstStyle>
            <a:lvl1pPr algn="r" defTabSz="896938">
              <a:defRPr sz="1200"/>
            </a:lvl1pPr>
          </a:lstStyle>
          <a:p>
            <a:pPr>
              <a:defRPr/>
            </a:pPr>
            <a:fld id="{6D2A4A4F-BFE3-4D2A-B232-15D8FEE618B8}" type="slidenum">
              <a:rPr lang="en-AU" altLang="en-US"/>
              <a:pPr>
                <a:defRPr/>
              </a:pPr>
              <a:t>‹#›</a:t>
            </a:fld>
            <a:endParaRPr lang="en-AU"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315022" y="13634721"/>
            <a:ext cx="26230957" cy="9408159"/>
          </a:xfrm>
        </p:spPr>
        <p:txBody>
          <a:bodyPr/>
          <a:lstStyle/>
          <a:p>
            <a:r>
              <a:rPr lang="en-US"/>
              <a:t>Click to edit Master title style</a:t>
            </a:r>
            <a:endParaRPr lang="en-GB"/>
          </a:p>
        </p:txBody>
      </p:sp>
      <p:sp>
        <p:nvSpPr>
          <p:cNvPr id="3" name="Subtitle 2"/>
          <p:cNvSpPr>
            <a:spLocks noGrp="1"/>
          </p:cNvSpPr>
          <p:nvPr>
            <p:ph type="subTitle" idx="1"/>
          </p:nvPr>
        </p:nvSpPr>
        <p:spPr>
          <a:xfrm>
            <a:off x="4628928" y="24871680"/>
            <a:ext cx="21603146" cy="1121664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GB"/>
          </a:p>
        </p:txBody>
      </p:sp>
      <p:sp>
        <p:nvSpPr>
          <p:cNvPr id="4" name="Rectangle 4">
            <a:extLst>
              <a:ext uri="{FF2B5EF4-FFF2-40B4-BE49-F238E27FC236}">
                <a16:creationId xmlns:a16="http://schemas.microsoft.com/office/drawing/2014/main" id="{ECB03A29-ABE3-BE82-D8C8-4C92A34EB8FC}"/>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a:extLst>
              <a:ext uri="{FF2B5EF4-FFF2-40B4-BE49-F238E27FC236}">
                <a16:creationId xmlns:a16="http://schemas.microsoft.com/office/drawing/2014/main" id="{A52DCD69-0D6D-F46C-E56F-AA01EF0A7F23}"/>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a:extLst>
              <a:ext uri="{FF2B5EF4-FFF2-40B4-BE49-F238E27FC236}">
                <a16:creationId xmlns:a16="http://schemas.microsoft.com/office/drawing/2014/main" id="{B31D7D65-2759-CC33-8DB2-7D3CC8A35F24}"/>
              </a:ext>
            </a:extLst>
          </p:cNvPr>
          <p:cNvSpPr>
            <a:spLocks noGrp="1" noChangeArrowheads="1"/>
          </p:cNvSpPr>
          <p:nvPr>
            <p:ph type="sldNum" sz="quarter" idx="12"/>
          </p:nvPr>
        </p:nvSpPr>
        <p:spPr>
          <a:ln/>
        </p:spPr>
        <p:txBody>
          <a:bodyPr/>
          <a:lstStyle>
            <a:lvl1pPr>
              <a:defRPr/>
            </a:lvl1pPr>
          </a:lstStyle>
          <a:p>
            <a:pPr>
              <a:defRPr/>
            </a:pPr>
            <a:fld id="{FEC6907B-E27D-4F66-ACF3-C99DF6130D51}" type="slidenum">
              <a:rPr lang="en-US" altLang="en-US"/>
              <a:pPr>
                <a:defRPr/>
              </a:pPr>
              <a:t>‹#›</a:t>
            </a:fld>
            <a:endParaRPr lang="en-US" altLang="en-US"/>
          </a:p>
        </p:txBody>
      </p:sp>
    </p:spTree>
    <p:extLst>
      <p:ext uri="{BB962C8B-B14F-4D97-AF65-F5344CB8AC3E}">
        <p14:creationId xmlns:p14="http://schemas.microsoft.com/office/powerpoint/2010/main" val="11170025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4">
            <a:extLst>
              <a:ext uri="{FF2B5EF4-FFF2-40B4-BE49-F238E27FC236}">
                <a16:creationId xmlns:a16="http://schemas.microsoft.com/office/drawing/2014/main" id="{350E4A1D-9BE2-027C-1267-31F7753FD1C4}"/>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a:extLst>
              <a:ext uri="{FF2B5EF4-FFF2-40B4-BE49-F238E27FC236}">
                <a16:creationId xmlns:a16="http://schemas.microsoft.com/office/drawing/2014/main" id="{3B5AB721-C0F2-307B-532D-0FC4F4B42F43}"/>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a:extLst>
              <a:ext uri="{FF2B5EF4-FFF2-40B4-BE49-F238E27FC236}">
                <a16:creationId xmlns:a16="http://schemas.microsoft.com/office/drawing/2014/main" id="{E7E7DA52-BC9D-010E-C294-31F7B8A3B5D4}"/>
              </a:ext>
            </a:extLst>
          </p:cNvPr>
          <p:cNvSpPr>
            <a:spLocks noGrp="1" noChangeArrowheads="1"/>
          </p:cNvSpPr>
          <p:nvPr>
            <p:ph type="sldNum" sz="quarter" idx="12"/>
          </p:nvPr>
        </p:nvSpPr>
        <p:spPr>
          <a:ln/>
        </p:spPr>
        <p:txBody>
          <a:bodyPr/>
          <a:lstStyle>
            <a:lvl1pPr>
              <a:defRPr/>
            </a:lvl1pPr>
          </a:lstStyle>
          <a:p>
            <a:pPr>
              <a:defRPr/>
            </a:pPr>
            <a:fld id="{8CE3A459-B077-4434-B6AC-B6575A130ECA}" type="slidenum">
              <a:rPr lang="en-US" altLang="en-US"/>
              <a:pPr>
                <a:defRPr/>
              </a:pPr>
              <a:t>‹#›</a:t>
            </a:fld>
            <a:endParaRPr lang="en-US" altLang="en-US"/>
          </a:p>
        </p:txBody>
      </p:sp>
    </p:spTree>
    <p:extLst>
      <p:ext uri="{BB962C8B-B14F-4D97-AF65-F5344CB8AC3E}">
        <p14:creationId xmlns:p14="http://schemas.microsoft.com/office/powerpoint/2010/main" val="1917493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988240" y="3901440"/>
            <a:ext cx="6557739" cy="35112960"/>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2315021" y="3901440"/>
            <a:ext cx="19566062" cy="3511296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4">
            <a:extLst>
              <a:ext uri="{FF2B5EF4-FFF2-40B4-BE49-F238E27FC236}">
                <a16:creationId xmlns:a16="http://schemas.microsoft.com/office/drawing/2014/main" id="{9F36BC80-A642-1128-D934-6973742C44C3}"/>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a:extLst>
              <a:ext uri="{FF2B5EF4-FFF2-40B4-BE49-F238E27FC236}">
                <a16:creationId xmlns:a16="http://schemas.microsoft.com/office/drawing/2014/main" id="{B9420CE0-B5ED-5B87-FA08-405A0F92D61C}"/>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a:extLst>
              <a:ext uri="{FF2B5EF4-FFF2-40B4-BE49-F238E27FC236}">
                <a16:creationId xmlns:a16="http://schemas.microsoft.com/office/drawing/2014/main" id="{8073D1F0-052C-9F5E-9282-46F3D074736C}"/>
              </a:ext>
            </a:extLst>
          </p:cNvPr>
          <p:cNvSpPr>
            <a:spLocks noGrp="1" noChangeArrowheads="1"/>
          </p:cNvSpPr>
          <p:nvPr>
            <p:ph type="sldNum" sz="quarter" idx="12"/>
          </p:nvPr>
        </p:nvSpPr>
        <p:spPr>
          <a:ln/>
        </p:spPr>
        <p:txBody>
          <a:bodyPr/>
          <a:lstStyle>
            <a:lvl1pPr>
              <a:defRPr/>
            </a:lvl1pPr>
          </a:lstStyle>
          <a:p>
            <a:pPr>
              <a:defRPr/>
            </a:pPr>
            <a:fld id="{ACD27F85-363A-44ED-A499-532B64E4A271}" type="slidenum">
              <a:rPr lang="en-US" altLang="en-US"/>
              <a:pPr>
                <a:defRPr/>
              </a:pPr>
              <a:t>‹#›</a:t>
            </a:fld>
            <a:endParaRPr lang="en-US" altLang="en-US"/>
          </a:p>
        </p:txBody>
      </p:sp>
    </p:spTree>
    <p:extLst>
      <p:ext uri="{BB962C8B-B14F-4D97-AF65-F5344CB8AC3E}">
        <p14:creationId xmlns:p14="http://schemas.microsoft.com/office/powerpoint/2010/main" val="6230123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4">
            <a:extLst>
              <a:ext uri="{FF2B5EF4-FFF2-40B4-BE49-F238E27FC236}">
                <a16:creationId xmlns:a16="http://schemas.microsoft.com/office/drawing/2014/main" id="{91CC254B-0496-4431-0858-12FB42FAEA84}"/>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a:extLst>
              <a:ext uri="{FF2B5EF4-FFF2-40B4-BE49-F238E27FC236}">
                <a16:creationId xmlns:a16="http://schemas.microsoft.com/office/drawing/2014/main" id="{A006BA7B-C205-C53F-0DE4-E3F0143757F2}"/>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a:extLst>
              <a:ext uri="{FF2B5EF4-FFF2-40B4-BE49-F238E27FC236}">
                <a16:creationId xmlns:a16="http://schemas.microsoft.com/office/drawing/2014/main" id="{7D989E82-EF50-2C21-FD66-A00C499EBF72}"/>
              </a:ext>
            </a:extLst>
          </p:cNvPr>
          <p:cNvSpPr>
            <a:spLocks noGrp="1" noChangeArrowheads="1"/>
          </p:cNvSpPr>
          <p:nvPr>
            <p:ph type="sldNum" sz="quarter" idx="12"/>
          </p:nvPr>
        </p:nvSpPr>
        <p:spPr>
          <a:ln/>
        </p:spPr>
        <p:txBody>
          <a:bodyPr/>
          <a:lstStyle>
            <a:lvl1pPr>
              <a:defRPr/>
            </a:lvl1pPr>
          </a:lstStyle>
          <a:p>
            <a:pPr>
              <a:defRPr/>
            </a:pPr>
            <a:fld id="{B65F8436-F685-496A-8540-8619AA9623B9}" type="slidenum">
              <a:rPr lang="en-US" altLang="en-US"/>
              <a:pPr>
                <a:defRPr/>
              </a:pPr>
              <a:t>‹#›</a:t>
            </a:fld>
            <a:endParaRPr lang="en-US" altLang="en-US"/>
          </a:p>
        </p:txBody>
      </p:sp>
    </p:spTree>
    <p:extLst>
      <p:ext uri="{BB962C8B-B14F-4D97-AF65-F5344CB8AC3E}">
        <p14:creationId xmlns:p14="http://schemas.microsoft.com/office/powerpoint/2010/main" val="12796716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37804" y="28204160"/>
            <a:ext cx="26232074" cy="8717281"/>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2437804" y="18604089"/>
            <a:ext cx="26232074" cy="9600071"/>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A46B14AC-E414-C98E-8D4E-60F0AC96C3AB}"/>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5" name="Rectangle 5">
            <a:extLst>
              <a:ext uri="{FF2B5EF4-FFF2-40B4-BE49-F238E27FC236}">
                <a16:creationId xmlns:a16="http://schemas.microsoft.com/office/drawing/2014/main" id="{6FBD4A75-C083-9CE9-DAB5-F93747C360E9}"/>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6" name="Rectangle 6">
            <a:extLst>
              <a:ext uri="{FF2B5EF4-FFF2-40B4-BE49-F238E27FC236}">
                <a16:creationId xmlns:a16="http://schemas.microsoft.com/office/drawing/2014/main" id="{E7BA27F6-102F-82D9-7409-0A2A4278051E}"/>
              </a:ext>
            </a:extLst>
          </p:cNvPr>
          <p:cNvSpPr>
            <a:spLocks noGrp="1" noChangeArrowheads="1"/>
          </p:cNvSpPr>
          <p:nvPr>
            <p:ph type="sldNum" sz="quarter" idx="12"/>
          </p:nvPr>
        </p:nvSpPr>
        <p:spPr>
          <a:ln/>
        </p:spPr>
        <p:txBody>
          <a:bodyPr/>
          <a:lstStyle>
            <a:lvl1pPr>
              <a:defRPr/>
            </a:lvl1pPr>
          </a:lstStyle>
          <a:p>
            <a:pPr>
              <a:defRPr/>
            </a:pPr>
            <a:fld id="{2D8C9F55-E4D9-43C0-A557-1687BE98D6A1}" type="slidenum">
              <a:rPr lang="en-US" altLang="en-US"/>
              <a:pPr>
                <a:defRPr/>
              </a:pPr>
              <a:t>‹#›</a:t>
            </a:fld>
            <a:endParaRPr lang="en-US" altLang="en-US"/>
          </a:p>
        </p:txBody>
      </p:sp>
    </p:spTree>
    <p:extLst>
      <p:ext uri="{BB962C8B-B14F-4D97-AF65-F5344CB8AC3E}">
        <p14:creationId xmlns:p14="http://schemas.microsoft.com/office/powerpoint/2010/main" val="10370976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2315022" y="12679680"/>
            <a:ext cx="13061900" cy="2633472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15484079" y="12679680"/>
            <a:ext cx="13061900" cy="2633472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Rectangle 4">
            <a:extLst>
              <a:ext uri="{FF2B5EF4-FFF2-40B4-BE49-F238E27FC236}">
                <a16:creationId xmlns:a16="http://schemas.microsoft.com/office/drawing/2014/main" id="{5F844C0B-0647-AEDA-C26C-28DAD4BDA16B}"/>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6" name="Rectangle 5">
            <a:extLst>
              <a:ext uri="{FF2B5EF4-FFF2-40B4-BE49-F238E27FC236}">
                <a16:creationId xmlns:a16="http://schemas.microsoft.com/office/drawing/2014/main" id="{90C0270F-D4C7-CD40-C09D-538F8CF9C5E2}"/>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7" name="Rectangle 6">
            <a:extLst>
              <a:ext uri="{FF2B5EF4-FFF2-40B4-BE49-F238E27FC236}">
                <a16:creationId xmlns:a16="http://schemas.microsoft.com/office/drawing/2014/main" id="{937B6886-3B25-3B5E-EE92-6DB6EAFDBC76}"/>
              </a:ext>
            </a:extLst>
          </p:cNvPr>
          <p:cNvSpPr>
            <a:spLocks noGrp="1" noChangeArrowheads="1"/>
          </p:cNvSpPr>
          <p:nvPr>
            <p:ph type="sldNum" sz="quarter" idx="12"/>
          </p:nvPr>
        </p:nvSpPr>
        <p:spPr>
          <a:ln/>
        </p:spPr>
        <p:txBody>
          <a:bodyPr/>
          <a:lstStyle>
            <a:lvl1pPr>
              <a:defRPr/>
            </a:lvl1pPr>
          </a:lstStyle>
          <a:p>
            <a:pPr>
              <a:defRPr/>
            </a:pPr>
            <a:fld id="{EF659D28-5A98-4075-B2C3-AFB7D2B41E3D}" type="slidenum">
              <a:rPr lang="en-US" altLang="en-US"/>
              <a:pPr>
                <a:defRPr/>
              </a:pPr>
              <a:t>‹#›</a:t>
            </a:fld>
            <a:endParaRPr lang="en-US" altLang="en-US"/>
          </a:p>
        </p:txBody>
      </p:sp>
    </p:spTree>
    <p:extLst>
      <p:ext uri="{BB962C8B-B14F-4D97-AF65-F5344CB8AC3E}">
        <p14:creationId xmlns:p14="http://schemas.microsoft.com/office/powerpoint/2010/main" val="25561709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42604" y="1758810"/>
            <a:ext cx="27775793" cy="7315200"/>
          </a:xfrm>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1542603" y="9825849"/>
            <a:ext cx="13635633" cy="409335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42603" y="13919202"/>
            <a:ext cx="13635633" cy="2528936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15677183" y="9825849"/>
            <a:ext cx="13641214" cy="409335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15677183" y="13919202"/>
            <a:ext cx="13641214" cy="2528936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Rectangle 4">
            <a:extLst>
              <a:ext uri="{FF2B5EF4-FFF2-40B4-BE49-F238E27FC236}">
                <a16:creationId xmlns:a16="http://schemas.microsoft.com/office/drawing/2014/main" id="{69D59883-BECE-BC9D-FBE1-544CAA782222}"/>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8" name="Rectangle 5">
            <a:extLst>
              <a:ext uri="{FF2B5EF4-FFF2-40B4-BE49-F238E27FC236}">
                <a16:creationId xmlns:a16="http://schemas.microsoft.com/office/drawing/2014/main" id="{2046D98A-CAB9-E2DC-CEF6-67308E784881}"/>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9" name="Rectangle 6">
            <a:extLst>
              <a:ext uri="{FF2B5EF4-FFF2-40B4-BE49-F238E27FC236}">
                <a16:creationId xmlns:a16="http://schemas.microsoft.com/office/drawing/2014/main" id="{4AB092E4-7043-D1D5-FB51-609A1EA273F3}"/>
              </a:ext>
            </a:extLst>
          </p:cNvPr>
          <p:cNvSpPr>
            <a:spLocks noGrp="1" noChangeArrowheads="1"/>
          </p:cNvSpPr>
          <p:nvPr>
            <p:ph type="sldNum" sz="quarter" idx="12"/>
          </p:nvPr>
        </p:nvSpPr>
        <p:spPr>
          <a:ln/>
        </p:spPr>
        <p:txBody>
          <a:bodyPr/>
          <a:lstStyle>
            <a:lvl1pPr>
              <a:defRPr/>
            </a:lvl1pPr>
          </a:lstStyle>
          <a:p>
            <a:pPr>
              <a:defRPr/>
            </a:pPr>
            <a:fld id="{8C7821ED-AB45-4467-8F03-28FF566BAE9C}" type="slidenum">
              <a:rPr lang="en-US" altLang="en-US"/>
              <a:pPr>
                <a:defRPr/>
              </a:pPr>
              <a:t>‹#›</a:t>
            </a:fld>
            <a:endParaRPr lang="en-US" altLang="en-US"/>
          </a:p>
        </p:txBody>
      </p:sp>
    </p:spTree>
    <p:extLst>
      <p:ext uri="{BB962C8B-B14F-4D97-AF65-F5344CB8AC3E}">
        <p14:creationId xmlns:p14="http://schemas.microsoft.com/office/powerpoint/2010/main" val="38320518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Rectangle 4">
            <a:extLst>
              <a:ext uri="{FF2B5EF4-FFF2-40B4-BE49-F238E27FC236}">
                <a16:creationId xmlns:a16="http://schemas.microsoft.com/office/drawing/2014/main" id="{B42081AC-061C-08C8-6479-89DBD38A1761}"/>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4" name="Rectangle 5">
            <a:extLst>
              <a:ext uri="{FF2B5EF4-FFF2-40B4-BE49-F238E27FC236}">
                <a16:creationId xmlns:a16="http://schemas.microsoft.com/office/drawing/2014/main" id="{8360D05B-B961-8A9C-0764-2A19E51DA67C}"/>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5" name="Rectangle 6">
            <a:extLst>
              <a:ext uri="{FF2B5EF4-FFF2-40B4-BE49-F238E27FC236}">
                <a16:creationId xmlns:a16="http://schemas.microsoft.com/office/drawing/2014/main" id="{FB7BCCB4-F092-9ED5-5728-741EDA9D726F}"/>
              </a:ext>
            </a:extLst>
          </p:cNvPr>
          <p:cNvSpPr>
            <a:spLocks noGrp="1" noChangeArrowheads="1"/>
          </p:cNvSpPr>
          <p:nvPr>
            <p:ph type="sldNum" sz="quarter" idx="12"/>
          </p:nvPr>
        </p:nvSpPr>
        <p:spPr>
          <a:ln/>
        </p:spPr>
        <p:txBody>
          <a:bodyPr/>
          <a:lstStyle>
            <a:lvl1pPr>
              <a:defRPr/>
            </a:lvl1pPr>
          </a:lstStyle>
          <a:p>
            <a:pPr>
              <a:defRPr/>
            </a:pPr>
            <a:fld id="{2B715BD2-02D8-43CC-ABC1-2AC1AB8BCA22}" type="slidenum">
              <a:rPr lang="en-US" altLang="en-US"/>
              <a:pPr>
                <a:defRPr/>
              </a:pPr>
              <a:t>‹#›</a:t>
            </a:fld>
            <a:endParaRPr lang="en-US" altLang="en-US"/>
          </a:p>
        </p:txBody>
      </p:sp>
    </p:spTree>
    <p:extLst>
      <p:ext uri="{BB962C8B-B14F-4D97-AF65-F5344CB8AC3E}">
        <p14:creationId xmlns:p14="http://schemas.microsoft.com/office/powerpoint/2010/main" val="9359232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4D48DB88-D08B-B95A-BEF9-943681441D3C}"/>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3" name="Rectangle 5">
            <a:extLst>
              <a:ext uri="{FF2B5EF4-FFF2-40B4-BE49-F238E27FC236}">
                <a16:creationId xmlns:a16="http://schemas.microsoft.com/office/drawing/2014/main" id="{D91CF09B-21F8-D16B-A2F3-647C9C255965}"/>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4" name="Rectangle 6">
            <a:extLst>
              <a:ext uri="{FF2B5EF4-FFF2-40B4-BE49-F238E27FC236}">
                <a16:creationId xmlns:a16="http://schemas.microsoft.com/office/drawing/2014/main" id="{59C09633-AE5A-C059-D100-4C00B82454C7}"/>
              </a:ext>
            </a:extLst>
          </p:cNvPr>
          <p:cNvSpPr>
            <a:spLocks noGrp="1" noChangeArrowheads="1"/>
          </p:cNvSpPr>
          <p:nvPr>
            <p:ph type="sldNum" sz="quarter" idx="12"/>
          </p:nvPr>
        </p:nvSpPr>
        <p:spPr>
          <a:ln/>
        </p:spPr>
        <p:txBody>
          <a:bodyPr/>
          <a:lstStyle>
            <a:lvl1pPr>
              <a:defRPr/>
            </a:lvl1pPr>
          </a:lstStyle>
          <a:p>
            <a:pPr>
              <a:defRPr/>
            </a:pPr>
            <a:fld id="{BB817A9F-3D93-4A02-9E01-95D8572192C3}" type="slidenum">
              <a:rPr lang="en-US" altLang="en-US"/>
              <a:pPr>
                <a:defRPr/>
              </a:pPr>
              <a:t>‹#›</a:t>
            </a:fld>
            <a:endParaRPr lang="en-US" altLang="en-US"/>
          </a:p>
        </p:txBody>
      </p:sp>
    </p:spTree>
    <p:extLst>
      <p:ext uri="{BB962C8B-B14F-4D97-AF65-F5344CB8AC3E}">
        <p14:creationId xmlns:p14="http://schemas.microsoft.com/office/powerpoint/2010/main" val="18341242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42603" y="1747521"/>
            <a:ext cx="10153055" cy="743712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12066240" y="1747520"/>
            <a:ext cx="17252156" cy="3746104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1542603" y="9184641"/>
            <a:ext cx="10153055" cy="3002392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18912DC6-8BCC-DB59-C226-52894170BFC9}"/>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6" name="Rectangle 5">
            <a:extLst>
              <a:ext uri="{FF2B5EF4-FFF2-40B4-BE49-F238E27FC236}">
                <a16:creationId xmlns:a16="http://schemas.microsoft.com/office/drawing/2014/main" id="{23BCAA35-1E34-6E1E-F727-CEFAAF816438}"/>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7" name="Rectangle 6">
            <a:extLst>
              <a:ext uri="{FF2B5EF4-FFF2-40B4-BE49-F238E27FC236}">
                <a16:creationId xmlns:a16="http://schemas.microsoft.com/office/drawing/2014/main" id="{E4A54D36-DACE-C5E2-FDF7-66FDEABA583C}"/>
              </a:ext>
            </a:extLst>
          </p:cNvPr>
          <p:cNvSpPr>
            <a:spLocks noGrp="1" noChangeArrowheads="1"/>
          </p:cNvSpPr>
          <p:nvPr>
            <p:ph type="sldNum" sz="quarter" idx="12"/>
          </p:nvPr>
        </p:nvSpPr>
        <p:spPr>
          <a:ln/>
        </p:spPr>
        <p:txBody>
          <a:bodyPr/>
          <a:lstStyle>
            <a:lvl1pPr>
              <a:defRPr/>
            </a:lvl1pPr>
          </a:lstStyle>
          <a:p>
            <a:pPr>
              <a:defRPr/>
            </a:pPr>
            <a:fld id="{F62636C6-33B2-4C70-B7CE-2643105C2D68}" type="slidenum">
              <a:rPr lang="en-US" altLang="en-US"/>
              <a:pPr>
                <a:defRPr/>
              </a:pPr>
              <a:t>‹#›</a:t>
            </a:fld>
            <a:endParaRPr lang="en-US" altLang="en-US"/>
          </a:p>
        </p:txBody>
      </p:sp>
    </p:spTree>
    <p:extLst>
      <p:ext uri="{BB962C8B-B14F-4D97-AF65-F5344CB8AC3E}">
        <p14:creationId xmlns:p14="http://schemas.microsoft.com/office/powerpoint/2010/main" val="21268543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48748" y="30723841"/>
            <a:ext cx="18516823" cy="3628250"/>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6048748" y="3921761"/>
            <a:ext cx="18516823" cy="2633472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6048748" y="34352091"/>
            <a:ext cx="18516823" cy="514999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8B7D96EB-7664-205F-D944-1B1A42CFCC97}"/>
              </a:ext>
            </a:extLst>
          </p:cNvPr>
          <p:cNvSpPr>
            <a:spLocks noGrp="1" noChangeArrowheads="1"/>
          </p:cNvSpPr>
          <p:nvPr>
            <p:ph type="dt" sz="half" idx="10"/>
          </p:nvPr>
        </p:nvSpPr>
        <p:spPr>
          <a:ln/>
        </p:spPr>
        <p:txBody>
          <a:bodyPr/>
          <a:lstStyle>
            <a:lvl1pPr>
              <a:defRPr/>
            </a:lvl1pPr>
          </a:lstStyle>
          <a:p>
            <a:pPr>
              <a:defRPr/>
            </a:pPr>
            <a:endParaRPr lang="en-US" altLang="en-US"/>
          </a:p>
        </p:txBody>
      </p:sp>
      <p:sp>
        <p:nvSpPr>
          <p:cNvPr id="6" name="Rectangle 5">
            <a:extLst>
              <a:ext uri="{FF2B5EF4-FFF2-40B4-BE49-F238E27FC236}">
                <a16:creationId xmlns:a16="http://schemas.microsoft.com/office/drawing/2014/main" id="{5276B854-6CC6-8944-B589-8F642FFDCF09}"/>
              </a:ext>
            </a:extLst>
          </p:cNvPr>
          <p:cNvSpPr>
            <a:spLocks noGrp="1" noChangeArrowheads="1"/>
          </p:cNvSpPr>
          <p:nvPr>
            <p:ph type="ftr" sz="quarter" idx="11"/>
          </p:nvPr>
        </p:nvSpPr>
        <p:spPr>
          <a:ln/>
        </p:spPr>
        <p:txBody>
          <a:bodyPr/>
          <a:lstStyle>
            <a:lvl1pPr>
              <a:defRPr/>
            </a:lvl1pPr>
          </a:lstStyle>
          <a:p>
            <a:pPr>
              <a:defRPr/>
            </a:pPr>
            <a:endParaRPr lang="en-US" altLang="en-US"/>
          </a:p>
        </p:txBody>
      </p:sp>
      <p:sp>
        <p:nvSpPr>
          <p:cNvPr id="7" name="Rectangle 6">
            <a:extLst>
              <a:ext uri="{FF2B5EF4-FFF2-40B4-BE49-F238E27FC236}">
                <a16:creationId xmlns:a16="http://schemas.microsoft.com/office/drawing/2014/main" id="{8AEC5ACF-CD7A-63A6-448C-BA22964E0306}"/>
              </a:ext>
            </a:extLst>
          </p:cNvPr>
          <p:cNvSpPr>
            <a:spLocks noGrp="1" noChangeArrowheads="1"/>
          </p:cNvSpPr>
          <p:nvPr>
            <p:ph type="sldNum" sz="quarter" idx="12"/>
          </p:nvPr>
        </p:nvSpPr>
        <p:spPr>
          <a:ln/>
        </p:spPr>
        <p:txBody>
          <a:bodyPr/>
          <a:lstStyle>
            <a:lvl1pPr>
              <a:defRPr/>
            </a:lvl1pPr>
          </a:lstStyle>
          <a:p>
            <a:pPr>
              <a:defRPr/>
            </a:pPr>
            <a:fld id="{A6B0A71F-9249-492E-8A45-C196739C8B5C}" type="slidenum">
              <a:rPr lang="en-US" altLang="en-US"/>
              <a:pPr>
                <a:defRPr/>
              </a:pPr>
              <a:t>‹#›</a:t>
            </a:fld>
            <a:endParaRPr lang="en-US" altLang="en-US"/>
          </a:p>
        </p:txBody>
      </p:sp>
    </p:spTree>
    <p:extLst>
      <p:ext uri="{BB962C8B-B14F-4D97-AF65-F5344CB8AC3E}">
        <p14:creationId xmlns:p14="http://schemas.microsoft.com/office/powerpoint/2010/main" val="1681953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059B9489-145A-5726-39C0-DC2DCD221BC1}"/>
              </a:ext>
            </a:extLst>
          </p:cNvPr>
          <p:cNvSpPr>
            <a:spLocks noGrp="1" noChangeArrowheads="1"/>
          </p:cNvSpPr>
          <p:nvPr>
            <p:ph type="title"/>
          </p:nvPr>
        </p:nvSpPr>
        <p:spPr bwMode="auto">
          <a:xfrm>
            <a:off x="2315022" y="3901440"/>
            <a:ext cx="26230957" cy="731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26714" tIns="213357" rIns="426714" bIns="213357"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802AD031-70EB-0E0B-6B0B-E2BAE4B5DCF8}"/>
              </a:ext>
            </a:extLst>
          </p:cNvPr>
          <p:cNvSpPr>
            <a:spLocks noGrp="1" noChangeArrowheads="1"/>
          </p:cNvSpPr>
          <p:nvPr>
            <p:ph type="body" idx="1"/>
          </p:nvPr>
        </p:nvSpPr>
        <p:spPr bwMode="auto">
          <a:xfrm>
            <a:off x="2315022" y="12679680"/>
            <a:ext cx="26230957" cy="26334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26714" tIns="213357" rIns="426714" bIns="213357"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707822E6-4B1D-A5F3-4B53-5B3DD751A2F9}"/>
              </a:ext>
            </a:extLst>
          </p:cNvPr>
          <p:cNvSpPr>
            <a:spLocks noGrp="1" noChangeArrowheads="1"/>
          </p:cNvSpPr>
          <p:nvPr>
            <p:ph type="dt" sz="half" idx="2"/>
          </p:nvPr>
        </p:nvSpPr>
        <p:spPr bwMode="auto">
          <a:xfrm>
            <a:off x="2315021" y="39989760"/>
            <a:ext cx="6429375" cy="2926080"/>
          </a:xfrm>
          <a:prstGeom prst="rect">
            <a:avLst/>
          </a:prstGeom>
          <a:noFill/>
          <a:ln w="9525">
            <a:noFill/>
            <a:miter lim="800000"/>
            <a:headEnd/>
            <a:tailEnd/>
          </a:ln>
          <a:effectLst/>
        </p:spPr>
        <p:txBody>
          <a:bodyPr vert="horz" wrap="square" lIns="426714" tIns="213357" rIns="426714" bIns="213357" numCol="1" anchor="t" anchorCtr="0" compatLnSpc="1">
            <a:prstTxWarp prst="textNoShape">
              <a:avLst/>
            </a:prstTxWarp>
          </a:bodyPr>
          <a:lstStyle>
            <a:lvl1pPr>
              <a:defRPr sz="6500"/>
            </a:lvl1pPr>
          </a:lstStyle>
          <a:p>
            <a:pPr>
              <a:defRPr/>
            </a:pPr>
            <a:endParaRPr lang="en-US" altLang="en-US"/>
          </a:p>
        </p:txBody>
      </p:sp>
      <p:sp>
        <p:nvSpPr>
          <p:cNvPr id="1029" name="Rectangle 5">
            <a:extLst>
              <a:ext uri="{FF2B5EF4-FFF2-40B4-BE49-F238E27FC236}">
                <a16:creationId xmlns:a16="http://schemas.microsoft.com/office/drawing/2014/main" id="{612726ED-A746-FC7D-2BF7-D55FC8178BD7}"/>
              </a:ext>
            </a:extLst>
          </p:cNvPr>
          <p:cNvSpPr>
            <a:spLocks noGrp="1" noChangeArrowheads="1"/>
          </p:cNvSpPr>
          <p:nvPr>
            <p:ph type="ftr" sz="quarter" idx="3"/>
          </p:nvPr>
        </p:nvSpPr>
        <p:spPr bwMode="auto">
          <a:xfrm>
            <a:off x="10543729" y="39989760"/>
            <a:ext cx="9773543" cy="2926080"/>
          </a:xfrm>
          <a:prstGeom prst="rect">
            <a:avLst/>
          </a:prstGeom>
          <a:noFill/>
          <a:ln w="9525">
            <a:noFill/>
            <a:miter lim="800000"/>
            <a:headEnd/>
            <a:tailEnd/>
          </a:ln>
          <a:effectLst/>
        </p:spPr>
        <p:txBody>
          <a:bodyPr vert="horz" wrap="square" lIns="426714" tIns="213357" rIns="426714" bIns="213357" numCol="1" anchor="t" anchorCtr="0" compatLnSpc="1">
            <a:prstTxWarp prst="textNoShape">
              <a:avLst/>
            </a:prstTxWarp>
          </a:bodyPr>
          <a:lstStyle>
            <a:lvl1pPr algn="ctr">
              <a:defRPr sz="6500"/>
            </a:lvl1pPr>
          </a:lstStyle>
          <a:p>
            <a:pPr>
              <a:defRPr/>
            </a:pPr>
            <a:endParaRPr lang="en-US" altLang="en-US"/>
          </a:p>
        </p:txBody>
      </p:sp>
      <p:sp>
        <p:nvSpPr>
          <p:cNvPr id="1030" name="Rectangle 6">
            <a:extLst>
              <a:ext uri="{FF2B5EF4-FFF2-40B4-BE49-F238E27FC236}">
                <a16:creationId xmlns:a16="http://schemas.microsoft.com/office/drawing/2014/main" id="{C739CF42-D809-CAD8-B6E2-8144A569D9BD}"/>
              </a:ext>
            </a:extLst>
          </p:cNvPr>
          <p:cNvSpPr>
            <a:spLocks noGrp="1" noChangeArrowheads="1"/>
          </p:cNvSpPr>
          <p:nvPr>
            <p:ph type="sldNum" sz="quarter" idx="4"/>
          </p:nvPr>
        </p:nvSpPr>
        <p:spPr bwMode="auto">
          <a:xfrm>
            <a:off x="22116604" y="39989760"/>
            <a:ext cx="6429375" cy="2926080"/>
          </a:xfrm>
          <a:prstGeom prst="rect">
            <a:avLst/>
          </a:prstGeom>
          <a:noFill/>
          <a:ln w="9525">
            <a:noFill/>
            <a:miter lim="800000"/>
            <a:headEnd/>
            <a:tailEnd/>
          </a:ln>
          <a:effectLst/>
        </p:spPr>
        <p:txBody>
          <a:bodyPr vert="horz" wrap="square" lIns="426714" tIns="213357" rIns="426714" bIns="213357" numCol="1" anchor="t" anchorCtr="0" compatLnSpc="1">
            <a:prstTxWarp prst="textNoShape">
              <a:avLst/>
            </a:prstTxWarp>
          </a:bodyPr>
          <a:lstStyle>
            <a:lvl1pPr algn="r">
              <a:defRPr sz="6500"/>
            </a:lvl1pPr>
          </a:lstStyle>
          <a:p>
            <a:pPr>
              <a:defRPr/>
            </a:pPr>
            <a:fld id="{BC58E347-D90C-4B0F-8962-F6D13031CB08}" type="slidenum">
              <a:rPr lang="en-US" altLang="en-US"/>
              <a:pPr>
                <a:defRPr/>
              </a:pPr>
              <a:t>‹#›</a:t>
            </a:fld>
            <a:endParaRPr lang="en-US" altLang="en-US"/>
          </a:p>
        </p:txBody>
      </p:sp>
      <p:sp>
        <p:nvSpPr>
          <p:cNvPr id="1031" name="Rectangle 11">
            <a:extLst>
              <a:ext uri="{FF2B5EF4-FFF2-40B4-BE49-F238E27FC236}">
                <a16:creationId xmlns:a16="http://schemas.microsoft.com/office/drawing/2014/main" id="{CCC3348E-2F26-7516-DC65-DA24C806593A}"/>
              </a:ext>
            </a:extLst>
          </p:cNvPr>
          <p:cNvSpPr>
            <a:spLocks noChangeArrowheads="1"/>
          </p:cNvSpPr>
          <p:nvPr userDrawn="1"/>
        </p:nvSpPr>
        <p:spPr bwMode="auto">
          <a:xfrm>
            <a:off x="0" y="0"/>
            <a:ext cx="30861000" cy="43891200"/>
          </a:xfrm>
          <a:prstGeom prst="rect">
            <a:avLst/>
          </a:prstGeom>
          <a:noFill/>
          <a:ln w="25400">
            <a:solidFill>
              <a:schemeClr val="tx1"/>
            </a:solidFill>
            <a:miter lim="800000"/>
            <a:headEnd/>
            <a:tailEnd/>
          </a:ln>
        </p:spPr>
        <p:txBody>
          <a:bodyPr wrap="none" anchor="ct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defRPr/>
            </a:pPr>
            <a:endParaRPr lang="en-GB" altLang="en-US" sz="240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267200" rtl="0" eaLnBrk="0" fontAlgn="base" hangingPunct="0">
        <a:spcBef>
          <a:spcPct val="0"/>
        </a:spcBef>
        <a:spcAft>
          <a:spcPct val="0"/>
        </a:spcAft>
        <a:defRPr sz="20500">
          <a:solidFill>
            <a:schemeClr val="tx2"/>
          </a:solidFill>
          <a:latin typeface="+mj-lt"/>
          <a:ea typeface="+mj-ea"/>
          <a:cs typeface="+mj-cs"/>
        </a:defRPr>
      </a:lvl1pPr>
      <a:lvl2pPr algn="ctr" defTabSz="4267200" rtl="0" eaLnBrk="0" fontAlgn="base" hangingPunct="0">
        <a:spcBef>
          <a:spcPct val="0"/>
        </a:spcBef>
        <a:spcAft>
          <a:spcPct val="0"/>
        </a:spcAft>
        <a:defRPr sz="20500">
          <a:solidFill>
            <a:schemeClr val="tx2"/>
          </a:solidFill>
          <a:latin typeface="Times New Roman" pitchFamily="1" charset="0"/>
        </a:defRPr>
      </a:lvl2pPr>
      <a:lvl3pPr algn="ctr" defTabSz="4267200" rtl="0" eaLnBrk="0" fontAlgn="base" hangingPunct="0">
        <a:spcBef>
          <a:spcPct val="0"/>
        </a:spcBef>
        <a:spcAft>
          <a:spcPct val="0"/>
        </a:spcAft>
        <a:defRPr sz="20500">
          <a:solidFill>
            <a:schemeClr val="tx2"/>
          </a:solidFill>
          <a:latin typeface="Times New Roman" pitchFamily="1" charset="0"/>
        </a:defRPr>
      </a:lvl3pPr>
      <a:lvl4pPr algn="ctr" defTabSz="4267200" rtl="0" eaLnBrk="0" fontAlgn="base" hangingPunct="0">
        <a:spcBef>
          <a:spcPct val="0"/>
        </a:spcBef>
        <a:spcAft>
          <a:spcPct val="0"/>
        </a:spcAft>
        <a:defRPr sz="20500">
          <a:solidFill>
            <a:schemeClr val="tx2"/>
          </a:solidFill>
          <a:latin typeface="Times New Roman" pitchFamily="1" charset="0"/>
        </a:defRPr>
      </a:lvl4pPr>
      <a:lvl5pPr algn="ctr" defTabSz="4267200" rtl="0" eaLnBrk="0" fontAlgn="base" hangingPunct="0">
        <a:spcBef>
          <a:spcPct val="0"/>
        </a:spcBef>
        <a:spcAft>
          <a:spcPct val="0"/>
        </a:spcAft>
        <a:defRPr sz="20500">
          <a:solidFill>
            <a:schemeClr val="tx2"/>
          </a:solidFill>
          <a:latin typeface="Times New Roman" pitchFamily="1" charset="0"/>
        </a:defRPr>
      </a:lvl5pPr>
      <a:lvl6pPr marL="457200" algn="ctr" defTabSz="4267200" rtl="0" eaLnBrk="0" fontAlgn="base" hangingPunct="0">
        <a:spcBef>
          <a:spcPct val="0"/>
        </a:spcBef>
        <a:spcAft>
          <a:spcPct val="0"/>
        </a:spcAft>
        <a:defRPr sz="20500">
          <a:solidFill>
            <a:schemeClr val="tx2"/>
          </a:solidFill>
          <a:latin typeface="Times New Roman" pitchFamily="1" charset="0"/>
        </a:defRPr>
      </a:lvl6pPr>
      <a:lvl7pPr marL="914400" algn="ctr" defTabSz="4267200" rtl="0" eaLnBrk="0" fontAlgn="base" hangingPunct="0">
        <a:spcBef>
          <a:spcPct val="0"/>
        </a:spcBef>
        <a:spcAft>
          <a:spcPct val="0"/>
        </a:spcAft>
        <a:defRPr sz="20500">
          <a:solidFill>
            <a:schemeClr val="tx2"/>
          </a:solidFill>
          <a:latin typeface="Times New Roman" pitchFamily="1" charset="0"/>
        </a:defRPr>
      </a:lvl7pPr>
      <a:lvl8pPr marL="1371600" algn="ctr" defTabSz="4267200" rtl="0" eaLnBrk="0" fontAlgn="base" hangingPunct="0">
        <a:spcBef>
          <a:spcPct val="0"/>
        </a:spcBef>
        <a:spcAft>
          <a:spcPct val="0"/>
        </a:spcAft>
        <a:defRPr sz="20500">
          <a:solidFill>
            <a:schemeClr val="tx2"/>
          </a:solidFill>
          <a:latin typeface="Times New Roman" pitchFamily="1" charset="0"/>
        </a:defRPr>
      </a:lvl8pPr>
      <a:lvl9pPr marL="1828800" algn="ctr" defTabSz="4267200" rtl="0" eaLnBrk="0" fontAlgn="base" hangingPunct="0">
        <a:spcBef>
          <a:spcPct val="0"/>
        </a:spcBef>
        <a:spcAft>
          <a:spcPct val="0"/>
        </a:spcAft>
        <a:defRPr sz="20500">
          <a:solidFill>
            <a:schemeClr val="tx2"/>
          </a:solidFill>
          <a:latin typeface="Times New Roman" pitchFamily="1" charset="0"/>
        </a:defRPr>
      </a:lvl9pPr>
    </p:titleStyle>
    <p:bodyStyle>
      <a:lvl1pPr marL="1600200" indent="-1600200" algn="l" defTabSz="4267200" rtl="0" eaLnBrk="0" fontAlgn="base" hangingPunct="0">
        <a:spcBef>
          <a:spcPct val="20000"/>
        </a:spcBef>
        <a:spcAft>
          <a:spcPct val="0"/>
        </a:spcAft>
        <a:buChar char="•"/>
        <a:defRPr sz="14900">
          <a:solidFill>
            <a:schemeClr val="tx1"/>
          </a:solidFill>
          <a:latin typeface="+mn-lt"/>
          <a:ea typeface="+mn-ea"/>
          <a:cs typeface="+mn-cs"/>
        </a:defRPr>
      </a:lvl1pPr>
      <a:lvl2pPr marL="3467100" indent="-1333500" algn="l" defTabSz="4267200" rtl="0" eaLnBrk="0" fontAlgn="base" hangingPunct="0">
        <a:spcBef>
          <a:spcPct val="20000"/>
        </a:spcBef>
        <a:spcAft>
          <a:spcPct val="0"/>
        </a:spcAft>
        <a:buChar char="–"/>
        <a:defRPr sz="13100">
          <a:solidFill>
            <a:schemeClr val="tx1"/>
          </a:solidFill>
          <a:latin typeface="+mn-lt"/>
        </a:defRPr>
      </a:lvl2pPr>
      <a:lvl3pPr marL="5334000" indent="-1066800" algn="l" defTabSz="4267200" rtl="0" eaLnBrk="0" fontAlgn="base" hangingPunct="0">
        <a:spcBef>
          <a:spcPct val="20000"/>
        </a:spcBef>
        <a:spcAft>
          <a:spcPct val="0"/>
        </a:spcAft>
        <a:buChar char="•"/>
        <a:defRPr sz="11200">
          <a:solidFill>
            <a:schemeClr val="tx1"/>
          </a:solidFill>
          <a:latin typeface="+mn-lt"/>
        </a:defRPr>
      </a:lvl3pPr>
      <a:lvl4pPr marL="7467600" indent="-1066800" algn="l" defTabSz="4267200" rtl="0" eaLnBrk="0" fontAlgn="base" hangingPunct="0">
        <a:spcBef>
          <a:spcPct val="20000"/>
        </a:spcBef>
        <a:spcAft>
          <a:spcPct val="0"/>
        </a:spcAft>
        <a:buChar char="–"/>
        <a:defRPr sz="9300">
          <a:solidFill>
            <a:schemeClr val="tx1"/>
          </a:solidFill>
          <a:latin typeface="+mn-lt"/>
        </a:defRPr>
      </a:lvl4pPr>
      <a:lvl5pPr marL="9601200" indent="-1066800" algn="l" defTabSz="4267200" rtl="0" eaLnBrk="0" fontAlgn="base" hangingPunct="0">
        <a:spcBef>
          <a:spcPct val="20000"/>
        </a:spcBef>
        <a:spcAft>
          <a:spcPct val="0"/>
        </a:spcAft>
        <a:buChar char="»"/>
        <a:defRPr sz="9300">
          <a:solidFill>
            <a:schemeClr val="tx1"/>
          </a:solidFill>
          <a:latin typeface="+mn-lt"/>
        </a:defRPr>
      </a:lvl5pPr>
      <a:lvl6pPr marL="10058400" indent="-1066800" algn="l" defTabSz="4267200" rtl="0" eaLnBrk="0" fontAlgn="base" hangingPunct="0">
        <a:spcBef>
          <a:spcPct val="20000"/>
        </a:spcBef>
        <a:spcAft>
          <a:spcPct val="0"/>
        </a:spcAft>
        <a:buChar char="»"/>
        <a:defRPr sz="9300">
          <a:solidFill>
            <a:schemeClr val="tx1"/>
          </a:solidFill>
          <a:latin typeface="+mn-lt"/>
        </a:defRPr>
      </a:lvl6pPr>
      <a:lvl7pPr marL="10515600" indent="-1066800" algn="l" defTabSz="4267200" rtl="0" eaLnBrk="0" fontAlgn="base" hangingPunct="0">
        <a:spcBef>
          <a:spcPct val="20000"/>
        </a:spcBef>
        <a:spcAft>
          <a:spcPct val="0"/>
        </a:spcAft>
        <a:buChar char="»"/>
        <a:defRPr sz="9300">
          <a:solidFill>
            <a:schemeClr val="tx1"/>
          </a:solidFill>
          <a:latin typeface="+mn-lt"/>
        </a:defRPr>
      </a:lvl7pPr>
      <a:lvl8pPr marL="10972800" indent="-1066800" algn="l" defTabSz="4267200" rtl="0" eaLnBrk="0" fontAlgn="base" hangingPunct="0">
        <a:spcBef>
          <a:spcPct val="20000"/>
        </a:spcBef>
        <a:spcAft>
          <a:spcPct val="0"/>
        </a:spcAft>
        <a:buChar char="»"/>
        <a:defRPr sz="9300">
          <a:solidFill>
            <a:schemeClr val="tx1"/>
          </a:solidFill>
          <a:latin typeface="+mn-lt"/>
        </a:defRPr>
      </a:lvl8pPr>
      <a:lvl9pPr marL="11430000" indent="-1066800" algn="l" defTabSz="4267200" rtl="0" eaLnBrk="0" fontAlgn="base" hangingPunct="0">
        <a:spcBef>
          <a:spcPct val="20000"/>
        </a:spcBef>
        <a:spcAft>
          <a:spcPct val="0"/>
        </a:spcAft>
        <a:buChar char="»"/>
        <a:defRPr sz="93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emf"/><Relationship Id="rId7"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D85D8"/>
        </a:solidFill>
        <a:effectLst/>
      </p:bgPr>
    </p:bg>
    <p:spTree>
      <p:nvGrpSpPr>
        <p:cNvPr id="1" name=""/>
        <p:cNvGrpSpPr/>
        <p:nvPr/>
      </p:nvGrpSpPr>
      <p:grpSpPr>
        <a:xfrm>
          <a:off x="0" y="0"/>
          <a:ext cx="0" cy="0"/>
          <a:chOff x="0" y="0"/>
          <a:chExt cx="0" cy="0"/>
        </a:xfrm>
      </p:grpSpPr>
      <p:sp>
        <p:nvSpPr>
          <p:cNvPr id="4098" name="Rectangle 34">
            <a:extLst>
              <a:ext uri="{FF2B5EF4-FFF2-40B4-BE49-F238E27FC236}">
                <a16:creationId xmlns:a16="http://schemas.microsoft.com/office/drawing/2014/main" id="{C9447EEB-2369-1EEE-6327-7F45225A1FB1}"/>
              </a:ext>
            </a:extLst>
          </p:cNvPr>
          <p:cNvSpPr>
            <a:spLocks noChangeArrowheads="1"/>
          </p:cNvSpPr>
          <p:nvPr/>
        </p:nvSpPr>
        <p:spPr bwMode="auto">
          <a:xfrm>
            <a:off x="15430499" y="37338000"/>
            <a:ext cx="14744700" cy="586356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just">
              <a:spcBef>
                <a:spcPct val="50000"/>
              </a:spcBef>
            </a:pPr>
            <a:r>
              <a:rPr lang="en-GB" altLang="en-US" sz="4000" b="1">
                <a:solidFill>
                  <a:srgbClr val="FF5050"/>
                </a:solidFill>
                <a:latin typeface="Arial" panose="020B0604020202020204" pitchFamily="34" charset="0"/>
                <a:cs typeface="Arial" panose="020B0604020202020204" pitchFamily="34" charset="0"/>
              </a:rPr>
              <a:t>Hướng phát </a:t>
            </a:r>
            <a:r>
              <a:rPr lang="vi-VN" altLang="en-US" sz="4000" b="1">
                <a:solidFill>
                  <a:srgbClr val="FF5050"/>
                </a:solidFill>
                <a:latin typeface="Arial" panose="020B0604020202020204" pitchFamily="34" charset="0"/>
                <a:cs typeface="Arial" panose="020B0604020202020204" pitchFamily="34" charset="0"/>
              </a:rPr>
              <a:t>triển: </a:t>
            </a:r>
          </a:p>
          <a:p>
            <a:pPr marL="571500" indent="-571500" algn="just">
              <a:spcBef>
                <a:spcPct val="50000"/>
              </a:spcBef>
              <a:buFont typeface="Wingdings" panose="05000000000000000000" pitchFamily="2" charset="2"/>
              <a:buChar char="Ø"/>
            </a:pPr>
            <a:r>
              <a:rPr lang="vi-VN" altLang="en-US" sz="3600" b="1">
                <a:solidFill>
                  <a:schemeClr val="tx1">
                    <a:lumMod val="95000"/>
                    <a:lumOff val="5000"/>
                  </a:schemeClr>
                </a:solidFill>
                <a:latin typeface="Arial" panose="020B0604020202020204" pitchFamily="34" charset="0"/>
                <a:cs typeface="Arial" panose="020B0604020202020204" pitchFamily="34" charset="0"/>
              </a:rPr>
              <a:t>Thêm chức năng thanh toán trực tuyến </a:t>
            </a:r>
            <a:r>
              <a:rPr lang="en-US" altLang="en-US" sz="3600" b="1">
                <a:solidFill>
                  <a:schemeClr val="tx1">
                    <a:lumMod val="95000"/>
                    <a:lumOff val="5000"/>
                  </a:schemeClr>
                </a:solidFill>
                <a:latin typeface="Arial" panose="020B0604020202020204" pitchFamily="34" charset="0"/>
                <a:cs typeface="Arial" panose="020B0604020202020204" pitchFamily="34" charset="0"/>
              </a:rPr>
              <a:t>b</a:t>
            </a:r>
            <a:r>
              <a:rPr lang="vi-VN" altLang="en-US" sz="3600" b="1">
                <a:solidFill>
                  <a:schemeClr val="tx1">
                    <a:lumMod val="95000"/>
                    <a:lumOff val="5000"/>
                  </a:schemeClr>
                </a:solidFill>
                <a:latin typeface="Arial" panose="020B0604020202020204" pitchFamily="34" charset="0"/>
                <a:cs typeface="Arial" panose="020B0604020202020204" pitchFamily="34" charset="0"/>
              </a:rPr>
              <a:t>ằng thẻ tín dụng</a:t>
            </a:r>
            <a:r>
              <a:rPr lang="en-US" altLang="en-US" sz="3600" b="1">
                <a:solidFill>
                  <a:schemeClr val="tx1">
                    <a:lumMod val="95000"/>
                    <a:lumOff val="5000"/>
                  </a:schemeClr>
                </a:solidFill>
                <a:latin typeface="Arial" panose="020B0604020202020204" pitchFamily="34" charset="0"/>
                <a:cs typeface="Arial" panose="020B0604020202020204" pitchFamily="34" charset="0"/>
              </a:rPr>
              <a:t>, ví điện tử...</a:t>
            </a:r>
          </a:p>
          <a:p>
            <a:pPr marL="571500" indent="-571500" algn="just">
              <a:spcBef>
                <a:spcPct val="50000"/>
              </a:spcBef>
              <a:buFont typeface="Wingdings" panose="05000000000000000000" pitchFamily="2" charset="2"/>
              <a:buChar char="Ø"/>
            </a:pPr>
            <a:r>
              <a:rPr lang="vi-VN" altLang="en-US" sz="3600" b="1">
                <a:solidFill>
                  <a:schemeClr val="tx1">
                    <a:lumMod val="95000"/>
                    <a:lumOff val="5000"/>
                  </a:schemeClr>
                </a:solidFill>
                <a:latin typeface="Arial" panose="020B0604020202020204" pitchFamily="34" charset="0"/>
                <a:cs typeface="Arial" panose="020B0604020202020204" pitchFamily="34" charset="0"/>
              </a:rPr>
              <a:t>Hoàn thiện tính năng xử lý đơn hàng.</a:t>
            </a:r>
          </a:p>
          <a:p>
            <a:pPr marL="571500" indent="-571500" algn="just">
              <a:spcBef>
                <a:spcPct val="50000"/>
              </a:spcBef>
              <a:buFont typeface="Wingdings" panose="05000000000000000000" pitchFamily="2" charset="2"/>
              <a:buChar char="Ø"/>
            </a:pPr>
            <a:r>
              <a:rPr lang="vi-VN" altLang="en-US" sz="3600" b="1">
                <a:solidFill>
                  <a:schemeClr val="tx1">
                    <a:lumMod val="95000"/>
                    <a:lumOff val="5000"/>
                  </a:schemeClr>
                </a:solidFill>
                <a:latin typeface="Arial" panose="020B0604020202020204" pitchFamily="34" charset="0"/>
                <a:cs typeface="Arial" panose="020B0604020202020204" pitchFamily="34" charset="0"/>
              </a:rPr>
              <a:t>Tối ưu hóa cơ sở dữ liệu phù hợp với nhà cung cấp dịch vụ và các hãng hàng không.</a:t>
            </a:r>
          </a:p>
          <a:p>
            <a:pPr marL="571500" indent="-571500" algn="just">
              <a:spcBef>
                <a:spcPct val="50000"/>
              </a:spcBef>
              <a:buFont typeface="Wingdings" panose="05000000000000000000" pitchFamily="2" charset="2"/>
              <a:buChar char="Ø"/>
            </a:pPr>
            <a:r>
              <a:rPr lang="vi-VN" altLang="en-US" sz="3600" b="1">
                <a:solidFill>
                  <a:schemeClr val="tx1">
                    <a:lumMod val="95000"/>
                    <a:lumOff val="5000"/>
                  </a:schemeClr>
                </a:solidFill>
                <a:latin typeface="Arial" panose="020B0604020202020204" pitchFamily="34" charset="0"/>
                <a:cs typeface="Arial" panose="020B0604020202020204" pitchFamily="34" charset="0"/>
              </a:rPr>
              <a:t>Cải thiện, tối giao diện cho người dùng.</a:t>
            </a:r>
          </a:p>
          <a:p>
            <a:pPr marL="571500" indent="-571500" algn="just">
              <a:spcBef>
                <a:spcPct val="50000"/>
              </a:spcBef>
              <a:buFont typeface="Wingdings" panose="05000000000000000000" pitchFamily="2" charset="2"/>
              <a:buChar char="Ø"/>
            </a:pPr>
            <a:endParaRPr lang="en-GB" altLang="en-US" sz="4000" b="1">
              <a:solidFill>
                <a:schemeClr val="tx1">
                  <a:lumMod val="95000"/>
                  <a:lumOff val="5000"/>
                </a:schemeClr>
              </a:solidFill>
              <a:latin typeface="Arial" panose="020B0604020202020204" pitchFamily="34" charset="0"/>
              <a:cs typeface="Arial" panose="020B0604020202020204" pitchFamily="34" charset="0"/>
            </a:endParaRPr>
          </a:p>
        </p:txBody>
      </p:sp>
      <p:sp>
        <p:nvSpPr>
          <p:cNvPr id="2051" name="Rectangle 33">
            <a:extLst>
              <a:ext uri="{FF2B5EF4-FFF2-40B4-BE49-F238E27FC236}">
                <a16:creationId xmlns:a16="http://schemas.microsoft.com/office/drawing/2014/main" id="{B9141004-4546-25FE-5369-7EFFC10F95D2}"/>
              </a:ext>
            </a:extLst>
          </p:cNvPr>
          <p:cNvSpPr>
            <a:spLocks noChangeArrowheads="1"/>
          </p:cNvSpPr>
          <p:nvPr/>
        </p:nvSpPr>
        <p:spPr bwMode="auto">
          <a:xfrm>
            <a:off x="15430498" y="25175346"/>
            <a:ext cx="14744701" cy="11400654"/>
          </a:xfrm>
          <a:prstGeom prst="rect">
            <a:avLst/>
          </a:prstGeom>
          <a:solidFill>
            <a:schemeClr val="bg1"/>
          </a:solidFill>
          <a:ln>
            <a:noFill/>
          </a:ln>
        </p:spPr>
        <p:txBody>
          <a:bodyPr lIns="360000" tIns="360000" rIns="360000" bIns="36000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spcBef>
                <a:spcPct val="50000"/>
              </a:spcBef>
              <a:defRPr/>
            </a:pPr>
            <a:r>
              <a:rPr lang="en-US" altLang="en-US" sz="4000" b="1">
                <a:solidFill>
                  <a:srgbClr val="FF5050"/>
                </a:solidFill>
                <a:latin typeface="Arial" panose="020B0604020202020204" pitchFamily="34" charset="0"/>
                <a:cs typeface="Arial" panose="020B0604020202020204" pitchFamily="34" charset="0"/>
              </a:rPr>
              <a:t>Các biểu đồ tổng hợp</a:t>
            </a:r>
          </a:p>
          <a:p>
            <a:pPr>
              <a:spcBef>
                <a:spcPct val="50000"/>
              </a:spcBef>
              <a:defRPr/>
            </a:pPr>
            <a:endParaRPr lang="en-US" altLang="en-US" sz="4000" b="1">
              <a:solidFill>
                <a:srgbClr val="FF5050"/>
              </a:solidFill>
              <a:latin typeface="Arial" panose="020B0604020202020204" pitchFamily="34" charset="0"/>
              <a:cs typeface="Arial" panose="020B0604020202020204" pitchFamily="34" charset="0"/>
            </a:endParaRPr>
          </a:p>
        </p:txBody>
      </p:sp>
      <p:sp>
        <p:nvSpPr>
          <p:cNvPr id="2052" name="Rectangle 29">
            <a:extLst>
              <a:ext uri="{FF2B5EF4-FFF2-40B4-BE49-F238E27FC236}">
                <a16:creationId xmlns:a16="http://schemas.microsoft.com/office/drawing/2014/main" id="{F73AB63B-1D09-88BD-4C2D-F4822078E0AC}"/>
              </a:ext>
            </a:extLst>
          </p:cNvPr>
          <p:cNvSpPr>
            <a:spLocks noChangeArrowheads="1"/>
          </p:cNvSpPr>
          <p:nvPr/>
        </p:nvSpPr>
        <p:spPr bwMode="auto">
          <a:xfrm>
            <a:off x="914401" y="6975475"/>
            <a:ext cx="13792199" cy="6588126"/>
          </a:xfrm>
          <a:prstGeom prst="rect">
            <a:avLst/>
          </a:prstGeom>
          <a:solidFill>
            <a:schemeClr val="bg1"/>
          </a:solidFill>
          <a:ln>
            <a:noFill/>
          </a:ln>
        </p:spPr>
        <p:txBody>
          <a:bodyPr lIns="360000" tIns="360000" rIns="360000" bIns="36000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spcBef>
                <a:spcPct val="50000"/>
              </a:spcBef>
              <a:defRPr/>
            </a:pPr>
            <a:r>
              <a:rPr lang="en-US" sz="4000" b="1">
                <a:solidFill>
                  <a:srgbClr val="FF5050"/>
                </a:solidFill>
                <a:latin typeface="Arial" panose="020B0604020202020204" pitchFamily="34" charset="0"/>
                <a:cs typeface="Arial" panose="020B0604020202020204" pitchFamily="34" charset="0"/>
              </a:rPr>
              <a:t>Mở đầu</a:t>
            </a:r>
          </a:p>
          <a:p>
            <a:pPr marL="742950" indent="-742950">
              <a:spcBef>
                <a:spcPct val="50000"/>
              </a:spcBef>
              <a:buClr>
                <a:schemeClr val="tx2">
                  <a:lumMod val="95000"/>
                  <a:lumOff val="5000"/>
                </a:schemeClr>
              </a:buClr>
              <a:buFont typeface="+mj-lt"/>
              <a:buAutoNum type="arabicPeriod"/>
              <a:defRPr/>
            </a:pPr>
            <a:r>
              <a:rPr lang="en-US" sz="3600" b="1">
                <a:solidFill>
                  <a:schemeClr val="tx1">
                    <a:lumMod val="95000"/>
                    <a:lumOff val="5000"/>
                  </a:schemeClr>
                </a:solidFill>
                <a:latin typeface="Arial" panose="020B0604020202020204" pitchFamily="34" charset="0"/>
                <a:cs typeface="Arial" panose="020B0604020202020204" pitchFamily="34" charset="0"/>
              </a:rPr>
              <a:t>Mục tiêu: L</a:t>
            </a:r>
            <a:r>
              <a:rPr lang="vi-VN" sz="3600" b="1">
                <a:solidFill>
                  <a:schemeClr val="tx1">
                    <a:lumMod val="95000"/>
                    <a:lumOff val="5000"/>
                  </a:schemeClr>
                </a:solidFill>
                <a:latin typeface="Arial" panose="020B0604020202020204" pitchFamily="34" charset="0"/>
                <a:cs typeface="Arial" panose="020B0604020202020204" pitchFamily="34" charset="0"/>
              </a:rPr>
              <a:t>àm chủ công nghệ Vue.js và Firebase, phân tích, thiết kế, xây dựng website cung cấp tour du lịch, đáp ứng các yêu cầu cơ bản của một trang web du lịc</a:t>
            </a:r>
            <a:r>
              <a:rPr lang="en-US" sz="3600" b="1">
                <a:solidFill>
                  <a:schemeClr val="tx1">
                    <a:lumMod val="95000"/>
                    <a:lumOff val="5000"/>
                  </a:schemeClr>
                </a:solidFill>
                <a:latin typeface="Arial" panose="020B0604020202020204" pitchFamily="34" charset="0"/>
                <a:cs typeface="Arial" panose="020B0604020202020204" pitchFamily="34" charset="0"/>
              </a:rPr>
              <a:t>h.</a:t>
            </a:r>
          </a:p>
          <a:p>
            <a:pPr marL="742950" indent="-742950">
              <a:spcBef>
                <a:spcPct val="50000"/>
              </a:spcBef>
              <a:buClr>
                <a:schemeClr val="tx2">
                  <a:lumMod val="95000"/>
                  <a:lumOff val="5000"/>
                </a:schemeClr>
              </a:buClr>
              <a:buFont typeface="+mj-lt"/>
              <a:buAutoNum type="arabicPeriod"/>
              <a:defRPr/>
            </a:pPr>
            <a:r>
              <a:rPr lang="en-US" sz="3600" b="1">
                <a:solidFill>
                  <a:schemeClr val="tx1">
                    <a:lumMod val="95000"/>
                    <a:lumOff val="5000"/>
                  </a:schemeClr>
                </a:solidFill>
                <a:latin typeface="Arial" panose="020B0604020202020204" pitchFamily="34" charset="0"/>
                <a:cs typeface="Arial" panose="020B0604020202020204" pitchFamily="34" charset="0"/>
              </a:rPr>
              <a:t>Phạm vi: </a:t>
            </a:r>
            <a:r>
              <a:rPr lang="vi-VN" sz="3600" b="1">
                <a:solidFill>
                  <a:schemeClr val="tx1">
                    <a:lumMod val="95000"/>
                    <a:lumOff val="5000"/>
                  </a:schemeClr>
                </a:solidFill>
                <a:latin typeface="Arial" panose="020B0604020202020204" pitchFamily="34" charset="0"/>
                <a:cs typeface="Arial" panose="020B0604020202020204" pitchFamily="34" charset="0"/>
              </a:rPr>
              <a:t>Bao gồm quản lý từ giai đoạn tiền kỳ đến hậu kỳ bắt đầu đi vào hoạt động.</a:t>
            </a:r>
          </a:p>
          <a:p>
            <a:pPr marL="742950" indent="-742950">
              <a:spcBef>
                <a:spcPct val="50000"/>
              </a:spcBef>
              <a:buClr>
                <a:schemeClr val="tx2">
                  <a:lumMod val="95000"/>
                  <a:lumOff val="5000"/>
                </a:schemeClr>
              </a:buClr>
              <a:buFont typeface="+mj-lt"/>
              <a:buAutoNum type="arabicPeriod"/>
              <a:defRPr/>
            </a:pPr>
            <a:r>
              <a:rPr lang="vi-VN" sz="3600" b="1">
                <a:solidFill>
                  <a:schemeClr val="tx1">
                    <a:lumMod val="95000"/>
                    <a:lumOff val="5000"/>
                  </a:schemeClr>
                </a:solidFill>
                <a:latin typeface="Arial" panose="020B0604020202020204" pitchFamily="34" charset="0"/>
                <a:cs typeface="Arial" panose="020B0604020202020204" pitchFamily="34" charset="0"/>
              </a:rPr>
              <a:t>Ý nghĩa: Để bắt kịp với sự tăng trưởng vượt bậc của ngành du lịch, website </a:t>
            </a:r>
            <a:r>
              <a:rPr lang="en-US" sz="3600" b="1">
                <a:solidFill>
                  <a:schemeClr val="tx1">
                    <a:lumMod val="95000"/>
                    <a:lumOff val="5000"/>
                  </a:schemeClr>
                </a:solidFill>
                <a:latin typeface="Arial" panose="020B0604020202020204" pitchFamily="34" charset="0"/>
                <a:cs typeface="Arial" panose="020B0604020202020204" pitchFamily="34" charset="0"/>
              </a:rPr>
              <a:t>được phát triển để giúp khách hàng đặt tour du lịch nhanh chóng tiện lợi.</a:t>
            </a:r>
            <a:r>
              <a:rPr lang="vi-VN" sz="3600" b="1">
                <a:solidFill>
                  <a:schemeClr val="tx1">
                    <a:lumMod val="95000"/>
                    <a:lumOff val="5000"/>
                  </a:schemeClr>
                </a:solidFill>
                <a:latin typeface="Arial" panose="020B0604020202020204" pitchFamily="34" charset="0"/>
                <a:cs typeface="Arial" panose="020B0604020202020204" pitchFamily="34" charset="0"/>
              </a:rPr>
              <a:t> </a:t>
            </a:r>
            <a:endParaRPr lang="en-US" sz="3600" b="1">
              <a:solidFill>
                <a:schemeClr val="tx1">
                  <a:lumMod val="95000"/>
                  <a:lumOff val="5000"/>
                </a:schemeClr>
              </a:solidFill>
              <a:latin typeface="Arial" panose="020B0604020202020204" pitchFamily="34" charset="0"/>
              <a:cs typeface="Arial" panose="020B0604020202020204" pitchFamily="34" charset="0"/>
            </a:endParaRPr>
          </a:p>
        </p:txBody>
      </p:sp>
      <p:sp>
        <p:nvSpPr>
          <p:cNvPr id="4101" name="Rectangle 31">
            <a:extLst>
              <a:ext uri="{FF2B5EF4-FFF2-40B4-BE49-F238E27FC236}">
                <a16:creationId xmlns:a16="http://schemas.microsoft.com/office/drawing/2014/main" id="{7378A41E-DD30-DF82-8991-F307A61F1AE8}"/>
              </a:ext>
            </a:extLst>
          </p:cNvPr>
          <p:cNvSpPr>
            <a:spLocks noChangeArrowheads="1"/>
          </p:cNvSpPr>
          <p:nvPr/>
        </p:nvSpPr>
        <p:spPr bwMode="auto">
          <a:xfrm>
            <a:off x="15430498" y="6975474"/>
            <a:ext cx="14744701" cy="1763712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just">
              <a:spcBef>
                <a:spcPct val="50000"/>
              </a:spcBef>
            </a:pPr>
            <a:r>
              <a:rPr lang="vi-VN" altLang="en-US" sz="4000" b="1">
                <a:solidFill>
                  <a:srgbClr val="FF5050"/>
                </a:solidFill>
                <a:latin typeface="Arial" panose="020B0604020202020204" pitchFamily="34" charset="0"/>
                <a:cs typeface="Arial" panose="020B0604020202020204" pitchFamily="34" charset="0"/>
              </a:rPr>
              <a:t>Chức năng chính</a:t>
            </a:r>
          </a:p>
          <a:p>
            <a:pPr marL="571500" indent="-571500" algn="just">
              <a:spcBef>
                <a:spcPct val="50000"/>
              </a:spcBef>
              <a:buFont typeface="Wingdings" panose="05000000000000000000" pitchFamily="2" charset="2"/>
              <a:buChar char="v"/>
            </a:pPr>
            <a:r>
              <a:rPr lang="vi-VN" altLang="en-US" sz="3600" b="1">
                <a:solidFill>
                  <a:schemeClr val="tx1">
                    <a:lumMod val="95000"/>
                    <a:lumOff val="5000"/>
                  </a:schemeClr>
                </a:solidFill>
                <a:latin typeface="Arial" panose="020B0604020202020204" pitchFamily="34" charset="0"/>
                <a:cs typeface="Arial" panose="020B0604020202020204" pitchFamily="34" charset="0"/>
              </a:rPr>
              <a:t>Tìm kiếm tour du lịch</a:t>
            </a:r>
            <a:r>
              <a:rPr lang="en-US" altLang="en-US" sz="3600" b="1">
                <a:solidFill>
                  <a:schemeClr val="tx1">
                    <a:lumMod val="95000"/>
                    <a:lumOff val="5000"/>
                  </a:schemeClr>
                </a:solidFill>
                <a:latin typeface="Arial" panose="020B0604020202020204" pitchFamily="34" charset="0"/>
                <a:cs typeface="Arial" panose="020B0604020202020204" pitchFamily="34" charset="0"/>
              </a:rPr>
              <a:t>:</a:t>
            </a:r>
            <a:endParaRPr lang="vi-VN" altLang="en-US" sz="3600" b="1">
              <a:solidFill>
                <a:schemeClr val="tx1">
                  <a:lumMod val="95000"/>
                  <a:lumOff val="5000"/>
                </a:schemeClr>
              </a:solidFill>
              <a:latin typeface="Arial" panose="020B0604020202020204" pitchFamily="34" charset="0"/>
              <a:cs typeface="Arial" panose="020B0604020202020204" pitchFamily="34" charset="0"/>
            </a:endParaRPr>
          </a:p>
          <a:p>
            <a:pPr marL="973138" indent="-571500" algn="just">
              <a:spcBef>
                <a:spcPct val="50000"/>
              </a:spcBef>
              <a:buFont typeface="Arial" panose="020B0604020202020204" pitchFamily="34" charset="0"/>
              <a:buChar char="•"/>
            </a:pPr>
            <a:r>
              <a:rPr lang="vi-VN" altLang="en-US" sz="3600">
                <a:solidFill>
                  <a:schemeClr val="tx1">
                    <a:lumMod val="95000"/>
                    <a:lumOff val="5000"/>
                  </a:schemeClr>
                </a:solidFill>
                <a:latin typeface="Arial" panose="020B0604020202020204" pitchFamily="34" charset="0"/>
                <a:cs typeface="Arial" panose="020B0604020202020204" pitchFamily="34" charset="0"/>
              </a:rPr>
              <a:t>Người dùng tìm kiếm tour theo tên.</a:t>
            </a:r>
          </a:p>
          <a:p>
            <a:pPr marL="973138" indent="-571500" algn="just">
              <a:spcBef>
                <a:spcPct val="50000"/>
              </a:spcBef>
              <a:buFont typeface="Arial" panose="020B0604020202020204" pitchFamily="34" charset="0"/>
              <a:buChar char="•"/>
            </a:pPr>
            <a:r>
              <a:rPr lang="vi-VN" altLang="en-US" sz="3600">
                <a:solidFill>
                  <a:schemeClr val="tx1">
                    <a:lumMod val="95000"/>
                    <a:lumOff val="5000"/>
                  </a:schemeClr>
                </a:solidFill>
                <a:latin typeface="Arial" panose="020B0604020202020204" pitchFamily="34" charset="0"/>
                <a:cs typeface="Arial" panose="020B0604020202020204" pitchFamily="34" charset="0"/>
              </a:rPr>
              <a:t>Hệ thống sẽ hiển thị danh sách tour theo từ khóa tìm kiếm.</a:t>
            </a:r>
          </a:p>
          <a:p>
            <a:pPr marL="571500" indent="-571500" algn="just">
              <a:spcBef>
                <a:spcPct val="50000"/>
              </a:spcBef>
              <a:buFont typeface="Wingdings" panose="05000000000000000000" pitchFamily="2" charset="2"/>
              <a:buChar char="v"/>
            </a:pPr>
            <a:r>
              <a:rPr lang="vi-VN" altLang="en-US" sz="3600" b="1">
                <a:solidFill>
                  <a:schemeClr val="tx1">
                    <a:lumMod val="95000"/>
                    <a:lumOff val="5000"/>
                  </a:schemeClr>
                </a:solidFill>
                <a:latin typeface="Arial" panose="020B0604020202020204" pitchFamily="34" charset="0"/>
                <a:cs typeface="Arial" panose="020B0604020202020204" pitchFamily="34" charset="0"/>
              </a:rPr>
              <a:t>Xem tour du lịch</a:t>
            </a:r>
            <a:r>
              <a:rPr lang="en-US" altLang="en-US" sz="3600" b="1">
                <a:solidFill>
                  <a:schemeClr val="tx1">
                    <a:lumMod val="95000"/>
                    <a:lumOff val="5000"/>
                  </a:schemeClr>
                </a:solidFill>
                <a:latin typeface="Arial" panose="020B0604020202020204" pitchFamily="34" charset="0"/>
                <a:cs typeface="Arial" panose="020B0604020202020204" pitchFamily="34" charset="0"/>
              </a:rPr>
              <a:t>:</a:t>
            </a:r>
            <a:endParaRPr lang="vi-VN" altLang="en-US" sz="3600" b="1">
              <a:solidFill>
                <a:schemeClr val="tx1">
                  <a:lumMod val="95000"/>
                  <a:lumOff val="5000"/>
                </a:schemeClr>
              </a:solidFill>
              <a:latin typeface="Arial" panose="020B0604020202020204" pitchFamily="34" charset="0"/>
              <a:cs typeface="Arial" panose="020B0604020202020204" pitchFamily="34" charset="0"/>
            </a:endParaRPr>
          </a:p>
          <a:p>
            <a:pPr algn="just">
              <a:spcBef>
                <a:spcPct val="50000"/>
              </a:spcBef>
            </a:pPr>
            <a:r>
              <a:rPr lang="vi-VN" altLang="en-US" sz="3600">
                <a:solidFill>
                  <a:schemeClr val="tx1">
                    <a:lumMod val="95000"/>
                    <a:lumOff val="5000"/>
                  </a:schemeClr>
                </a:solidFill>
                <a:latin typeface="Arial" panose="020B0604020202020204" pitchFamily="34" charset="0"/>
                <a:cs typeface="Arial" panose="020B0604020202020204" pitchFamily="34" charset="0"/>
              </a:rPr>
              <a:t>Hiển thị tour du lịch cùng các thông tin cụ thể cùng các hình ảnh sinh động giúp người dùng hình dung trực quan về tour du lịch.</a:t>
            </a:r>
          </a:p>
          <a:p>
            <a:pPr marL="571500" indent="-571500" algn="just">
              <a:spcBef>
                <a:spcPct val="50000"/>
              </a:spcBef>
              <a:buFont typeface="Wingdings" panose="05000000000000000000" pitchFamily="2" charset="2"/>
              <a:buChar char="v"/>
            </a:pPr>
            <a:r>
              <a:rPr lang="vi-VN" altLang="en-US" sz="3600" b="1">
                <a:solidFill>
                  <a:schemeClr val="tx1">
                    <a:lumMod val="95000"/>
                    <a:lumOff val="5000"/>
                  </a:schemeClr>
                </a:solidFill>
                <a:latin typeface="Arial" panose="020B0604020202020204" pitchFamily="34" charset="0"/>
                <a:cs typeface="Arial" panose="020B0604020202020204" pitchFamily="34" charset="0"/>
              </a:rPr>
              <a:t>Đặt hàng, thanh toán</a:t>
            </a:r>
            <a:r>
              <a:rPr lang="en-US" altLang="en-US" sz="3600" b="1">
                <a:solidFill>
                  <a:schemeClr val="tx1">
                    <a:lumMod val="95000"/>
                    <a:lumOff val="5000"/>
                  </a:schemeClr>
                </a:solidFill>
                <a:latin typeface="Arial" panose="020B0604020202020204" pitchFamily="34" charset="0"/>
                <a:cs typeface="Arial" panose="020B0604020202020204" pitchFamily="34" charset="0"/>
              </a:rPr>
              <a:t>:</a:t>
            </a:r>
            <a:endParaRPr lang="vi-VN" altLang="en-US" sz="3600" b="1">
              <a:solidFill>
                <a:schemeClr val="tx1">
                  <a:lumMod val="95000"/>
                  <a:lumOff val="5000"/>
                </a:schemeClr>
              </a:solidFill>
              <a:latin typeface="Arial" panose="020B0604020202020204" pitchFamily="34" charset="0"/>
              <a:cs typeface="Arial" panose="020B0604020202020204" pitchFamily="34" charset="0"/>
            </a:endParaRPr>
          </a:p>
          <a:p>
            <a:pPr marL="1062038" indent="-571500" algn="just">
              <a:spcBef>
                <a:spcPct val="50000"/>
              </a:spcBef>
              <a:buFont typeface="Arial" panose="020B0604020202020204" pitchFamily="34" charset="0"/>
              <a:buChar char="•"/>
            </a:pPr>
            <a:r>
              <a:rPr lang="vi-VN" altLang="en-US" sz="3600">
                <a:solidFill>
                  <a:schemeClr val="tx1">
                    <a:lumMod val="95000"/>
                    <a:lumOff val="5000"/>
                  </a:schemeClr>
                </a:solidFill>
                <a:latin typeface="Arial" panose="020B0604020202020204" pitchFamily="34" charset="0"/>
                <a:cs typeface="Arial" panose="020B0604020202020204" pitchFamily="34" charset="0"/>
              </a:rPr>
              <a:t>Người dùng tiến hành đặt tour, điền các thông tin cần thiết cũng như số lượng người tham gia.</a:t>
            </a:r>
          </a:p>
          <a:p>
            <a:pPr marL="1062038" indent="-571500" algn="just">
              <a:spcBef>
                <a:spcPct val="50000"/>
              </a:spcBef>
              <a:buFont typeface="Arial" panose="020B0604020202020204" pitchFamily="34" charset="0"/>
              <a:buChar char="•"/>
            </a:pPr>
            <a:r>
              <a:rPr lang="vi-VN" altLang="en-US" sz="3600">
                <a:solidFill>
                  <a:schemeClr val="tx1">
                    <a:lumMod val="95000"/>
                    <a:lumOff val="5000"/>
                  </a:schemeClr>
                </a:solidFill>
                <a:latin typeface="Arial" panose="020B0604020202020204" pitchFamily="34" charset="0"/>
                <a:cs typeface="Arial" panose="020B0604020202020204" pitchFamily="34" charset="0"/>
              </a:rPr>
              <a:t>Khi đã nhập xong khách hàng tiến hành thanh toán thông qua mã QR. </a:t>
            </a:r>
          </a:p>
          <a:p>
            <a:pPr marL="571500" indent="-571500" algn="just">
              <a:spcBef>
                <a:spcPct val="50000"/>
              </a:spcBef>
              <a:buFont typeface="Wingdings" panose="05000000000000000000" pitchFamily="2" charset="2"/>
              <a:buChar char="v"/>
            </a:pPr>
            <a:r>
              <a:rPr lang="vi-VN" altLang="en-US" sz="3600" b="1">
                <a:solidFill>
                  <a:schemeClr val="tx1">
                    <a:lumMod val="95000"/>
                    <a:lumOff val="5000"/>
                  </a:schemeClr>
                </a:solidFill>
                <a:latin typeface="Arial" panose="020B0604020202020204" pitchFamily="34" charset="0"/>
                <a:cs typeface="Arial" panose="020B0604020202020204" pitchFamily="34" charset="0"/>
              </a:rPr>
              <a:t>Nhắn tin trực tuyến</a:t>
            </a:r>
            <a:r>
              <a:rPr lang="en-US" altLang="en-US" sz="3600" b="1">
                <a:solidFill>
                  <a:schemeClr val="tx1">
                    <a:lumMod val="95000"/>
                    <a:lumOff val="5000"/>
                  </a:schemeClr>
                </a:solidFill>
                <a:latin typeface="Arial" panose="020B0604020202020204" pitchFamily="34" charset="0"/>
                <a:cs typeface="Arial" panose="020B0604020202020204" pitchFamily="34" charset="0"/>
              </a:rPr>
              <a:t>:</a:t>
            </a:r>
            <a:endParaRPr lang="vi-VN" altLang="en-US" sz="3600" b="1">
              <a:solidFill>
                <a:schemeClr val="tx1">
                  <a:lumMod val="95000"/>
                  <a:lumOff val="5000"/>
                </a:schemeClr>
              </a:solidFill>
              <a:latin typeface="Arial" panose="020B0604020202020204" pitchFamily="34" charset="0"/>
              <a:cs typeface="Arial" panose="020B0604020202020204" pitchFamily="34" charset="0"/>
            </a:endParaRPr>
          </a:p>
          <a:p>
            <a:pPr algn="just">
              <a:spcBef>
                <a:spcPct val="50000"/>
              </a:spcBef>
            </a:pPr>
            <a:r>
              <a:rPr lang="vi-VN" altLang="en-US" sz="3600">
                <a:solidFill>
                  <a:schemeClr val="tx1">
                    <a:lumMod val="95000"/>
                    <a:lumOff val="5000"/>
                  </a:schemeClr>
                </a:solidFill>
                <a:latin typeface="Arial" panose="020B0604020202020204" pitchFamily="34" charset="0"/>
                <a:cs typeface="Arial" panose="020B0604020202020204" pitchFamily="34" charset="0"/>
              </a:rPr>
              <a:t>Người dung và nhân viên có thể nhắn tin trực tiếp để tư vấn trao đổi thông tin. Chức năng sử dụng realtime database giúp đồng bộ CSDL theo thời gian thực.</a:t>
            </a:r>
          </a:p>
          <a:p>
            <a:pPr marL="571500" indent="-571500" algn="just">
              <a:spcBef>
                <a:spcPct val="50000"/>
              </a:spcBef>
              <a:buFont typeface="Wingdings" panose="05000000000000000000" pitchFamily="2" charset="2"/>
              <a:buChar char="v"/>
            </a:pPr>
            <a:r>
              <a:rPr lang="vi-VN" altLang="en-US" sz="3600" b="1">
                <a:solidFill>
                  <a:schemeClr val="tx1">
                    <a:lumMod val="95000"/>
                    <a:lumOff val="5000"/>
                  </a:schemeClr>
                </a:solidFill>
                <a:latin typeface="Arial" panose="020B0604020202020204" pitchFamily="34" charset="0"/>
                <a:cs typeface="Arial" panose="020B0604020202020204" pitchFamily="34" charset="0"/>
              </a:rPr>
              <a:t>Xem thống kê doanh thu </a:t>
            </a:r>
            <a:r>
              <a:rPr lang="en-US" altLang="en-US" sz="3600" b="1">
                <a:solidFill>
                  <a:schemeClr val="tx1">
                    <a:lumMod val="95000"/>
                    <a:lumOff val="5000"/>
                  </a:schemeClr>
                </a:solidFill>
                <a:latin typeface="Arial" panose="020B0604020202020204" pitchFamily="34" charset="0"/>
                <a:cs typeface="Arial" panose="020B0604020202020204" pitchFamily="34" charset="0"/>
              </a:rPr>
              <a:t>:</a:t>
            </a:r>
            <a:endParaRPr lang="vi-VN" altLang="en-US" sz="3600" b="1">
              <a:solidFill>
                <a:schemeClr val="tx1">
                  <a:lumMod val="95000"/>
                  <a:lumOff val="5000"/>
                </a:schemeClr>
              </a:solidFill>
              <a:latin typeface="Arial" panose="020B0604020202020204" pitchFamily="34" charset="0"/>
              <a:cs typeface="Arial" panose="020B0604020202020204" pitchFamily="34" charset="0"/>
            </a:endParaRPr>
          </a:p>
          <a:p>
            <a:pPr algn="just">
              <a:spcBef>
                <a:spcPct val="50000"/>
              </a:spcBef>
            </a:pPr>
            <a:r>
              <a:rPr lang="vi-VN" altLang="en-US" sz="3600">
                <a:solidFill>
                  <a:schemeClr val="tx1">
                    <a:lumMod val="95000"/>
                    <a:lumOff val="5000"/>
                  </a:schemeClr>
                </a:solidFill>
                <a:latin typeface="Arial" panose="020B0604020202020204" pitchFamily="34" charset="0"/>
                <a:cs typeface="Arial" panose="020B0604020202020204" pitchFamily="34" charset="0"/>
              </a:rPr>
              <a:t>Quản trị viên có thể xem thống kê doanh thu theo thời gian cụ thể bao gồm các tour đã thanh toán và các tour đã hủy.</a:t>
            </a:r>
          </a:p>
          <a:p>
            <a:pPr marL="571500" indent="-571500" algn="just">
              <a:spcBef>
                <a:spcPct val="50000"/>
              </a:spcBef>
              <a:buFont typeface="Wingdings" panose="05000000000000000000" pitchFamily="2" charset="2"/>
              <a:buChar char="v"/>
            </a:pPr>
            <a:r>
              <a:rPr lang="vi-VN" altLang="en-US" sz="3600" b="1">
                <a:solidFill>
                  <a:schemeClr val="tx1">
                    <a:lumMod val="95000"/>
                    <a:lumOff val="5000"/>
                  </a:schemeClr>
                </a:solidFill>
                <a:latin typeface="Arial" panose="020B0604020202020204" pitchFamily="34" charset="0"/>
                <a:cs typeface="Arial" panose="020B0604020202020204" pitchFamily="34" charset="0"/>
              </a:rPr>
              <a:t>Các chức năng quản lý dữ liệu</a:t>
            </a:r>
            <a:r>
              <a:rPr lang="en-US" altLang="en-US" sz="3600" b="1">
                <a:solidFill>
                  <a:schemeClr val="tx1">
                    <a:lumMod val="95000"/>
                    <a:lumOff val="5000"/>
                  </a:schemeClr>
                </a:solidFill>
                <a:latin typeface="Arial" panose="020B0604020202020204" pitchFamily="34" charset="0"/>
                <a:cs typeface="Arial" panose="020B0604020202020204" pitchFamily="34" charset="0"/>
              </a:rPr>
              <a:t>:</a:t>
            </a:r>
            <a:endParaRPr lang="vi-VN" altLang="en-US" sz="3600" b="1">
              <a:solidFill>
                <a:schemeClr val="tx1">
                  <a:lumMod val="95000"/>
                  <a:lumOff val="5000"/>
                </a:schemeClr>
              </a:solidFill>
              <a:latin typeface="Arial" panose="020B0604020202020204" pitchFamily="34" charset="0"/>
              <a:cs typeface="Arial" panose="020B0604020202020204" pitchFamily="34" charset="0"/>
            </a:endParaRPr>
          </a:p>
          <a:p>
            <a:pPr algn="just">
              <a:spcBef>
                <a:spcPct val="50000"/>
              </a:spcBef>
            </a:pPr>
            <a:r>
              <a:rPr lang="vi-VN" altLang="en-US" sz="3600">
                <a:solidFill>
                  <a:schemeClr val="tx1">
                    <a:lumMod val="95000"/>
                    <a:lumOff val="5000"/>
                  </a:schemeClr>
                </a:solidFill>
                <a:latin typeface="Arial" panose="020B0604020202020204" pitchFamily="34" charset="0"/>
                <a:cs typeface="Arial" panose="020B0604020202020204" pitchFamily="34" charset="0"/>
              </a:rPr>
              <a:t>Quản trị viên có thể quản lý dữ liệu như thêm, sửa, xóa bản ghi trong CSD:</a:t>
            </a:r>
          </a:p>
          <a:p>
            <a:pPr algn="just">
              <a:spcBef>
                <a:spcPct val="50000"/>
              </a:spcBef>
            </a:pPr>
            <a:endParaRPr lang="en-US" altLang="en-US" sz="3600" b="1">
              <a:solidFill>
                <a:schemeClr val="tx1">
                  <a:lumMod val="95000"/>
                  <a:lumOff val="5000"/>
                </a:schemeClr>
              </a:solidFill>
              <a:latin typeface="Arial" panose="020B0604020202020204" pitchFamily="34" charset="0"/>
              <a:cs typeface="Arial" panose="020B0604020202020204" pitchFamily="34" charset="0"/>
            </a:endParaRPr>
          </a:p>
          <a:p>
            <a:pPr algn="just">
              <a:spcBef>
                <a:spcPct val="50000"/>
              </a:spcBef>
            </a:pPr>
            <a:endParaRPr lang="en-GB" altLang="en-US" sz="3800" b="1">
              <a:solidFill>
                <a:schemeClr val="tx1">
                  <a:lumMod val="95000"/>
                  <a:lumOff val="5000"/>
                </a:schemeClr>
              </a:solidFill>
              <a:latin typeface="Arial" panose="020B0604020202020204" pitchFamily="34" charset="0"/>
              <a:cs typeface="Arial" panose="020B0604020202020204" pitchFamily="34" charset="0"/>
            </a:endParaRPr>
          </a:p>
        </p:txBody>
      </p:sp>
      <p:sp>
        <p:nvSpPr>
          <p:cNvPr id="4102" name="Text Box 2">
            <a:extLst>
              <a:ext uri="{FF2B5EF4-FFF2-40B4-BE49-F238E27FC236}">
                <a16:creationId xmlns:a16="http://schemas.microsoft.com/office/drawing/2014/main" id="{C8062500-40D3-F570-22D4-B3E510FC0A11}"/>
              </a:ext>
            </a:extLst>
          </p:cNvPr>
          <p:cNvSpPr txBox="1">
            <a:spLocks noChangeAspect="1" noChangeArrowheads="1"/>
          </p:cNvSpPr>
          <p:nvPr/>
        </p:nvSpPr>
        <p:spPr bwMode="auto">
          <a:xfrm>
            <a:off x="9000" y="24540"/>
            <a:ext cx="30852000" cy="4229868"/>
          </a:xfrm>
          <a:prstGeom prst="rect">
            <a:avLst/>
          </a:prstGeom>
          <a:solidFill>
            <a:srgbClr val="E1EFFF"/>
          </a:solidFill>
          <a:ln w="9525">
            <a:noFill/>
            <a:miter lim="800000"/>
            <a:headEnd/>
            <a:tailEnd/>
          </a:ln>
        </p:spPr>
        <p:txBody>
          <a:bodyPr wrap="square" lIns="540000" tIns="540000" rIns="540000" bIns="540000">
            <a:spAutoFit/>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a:r>
              <a:rPr lang="en-US" altLang="en-US" sz="7200" b="1">
                <a:solidFill>
                  <a:srgbClr val="000000"/>
                </a:solidFill>
                <a:latin typeface="Arial" panose="020B0604020202020204" pitchFamily="34" charset="0"/>
                <a:cs typeface="Arial" panose="020B0604020202020204" pitchFamily="34" charset="0"/>
              </a:rPr>
              <a:t>ĐỒ ÁN TỐT NGHIỆP</a:t>
            </a:r>
          </a:p>
          <a:p>
            <a:pPr algn="ctr"/>
            <a:r>
              <a:rPr lang="en-US" altLang="en-US" sz="6600">
                <a:solidFill>
                  <a:srgbClr val="000000"/>
                </a:solidFill>
                <a:latin typeface="Arial" panose="020B0604020202020204" pitchFamily="34" charset="0"/>
                <a:cs typeface="Arial" panose="020B0604020202020204" pitchFamily="34" charset="0"/>
              </a:rPr>
              <a:t>XÂY DỰNG WEBSITE GIỚI THIỆU VÀ ĐẶT TOUR </a:t>
            </a:r>
          </a:p>
          <a:p>
            <a:pPr algn="ctr"/>
            <a:r>
              <a:rPr lang="en-US" altLang="en-US" sz="6600">
                <a:solidFill>
                  <a:srgbClr val="000000"/>
                </a:solidFill>
                <a:latin typeface="Arial" panose="020B0604020202020204" pitchFamily="34" charset="0"/>
                <a:cs typeface="Arial" panose="020B0604020202020204" pitchFamily="34" charset="0"/>
              </a:rPr>
              <a:t>DU LỊCH VỚI VUE.JS VÀ FIREBASE</a:t>
            </a:r>
          </a:p>
        </p:txBody>
      </p:sp>
      <p:sp>
        <p:nvSpPr>
          <p:cNvPr id="4103" name="Text Box 4">
            <a:extLst>
              <a:ext uri="{FF2B5EF4-FFF2-40B4-BE49-F238E27FC236}">
                <a16:creationId xmlns:a16="http://schemas.microsoft.com/office/drawing/2014/main" id="{86FE2DE6-FE18-F9EB-566E-D24559DB9B73}"/>
              </a:ext>
            </a:extLst>
          </p:cNvPr>
          <p:cNvSpPr txBox="1">
            <a:spLocks noChangeArrowheads="1"/>
          </p:cNvSpPr>
          <p:nvPr/>
        </p:nvSpPr>
        <p:spPr bwMode="auto">
          <a:xfrm>
            <a:off x="1615278" y="4256133"/>
            <a:ext cx="27630439" cy="24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lgn="ctr"/>
            <a:r>
              <a:rPr lang="en-US" altLang="en-US" sz="5600" b="1">
                <a:solidFill>
                  <a:schemeClr val="bg1"/>
                </a:solidFill>
                <a:latin typeface="Arial" panose="020B0604020202020204" pitchFamily="34" charset="0"/>
                <a:cs typeface="Arial" panose="020B0604020202020204" pitchFamily="34" charset="0"/>
              </a:rPr>
              <a:t>Nguyễn Quang Minh</a:t>
            </a:r>
            <a:endParaRPr lang="en-US" altLang="en-US" sz="5600" b="1" baseline="30000">
              <a:solidFill>
                <a:schemeClr val="bg1"/>
              </a:solidFill>
              <a:latin typeface="Arial" panose="020B0604020202020204" pitchFamily="34" charset="0"/>
              <a:cs typeface="Arial" panose="020B0604020202020204" pitchFamily="34" charset="0"/>
            </a:endParaRPr>
          </a:p>
          <a:p>
            <a:pPr algn="ctr"/>
            <a:r>
              <a:rPr lang="vi-VN" altLang="en-US" sz="5000">
                <a:solidFill>
                  <a:schemeClr val="bg1"/>
                </a:solidFill>
                <a:latin typeface="Arial" panose="020B0604020202020204" pitchFamily="34" charset="0"/>
                <a:cs typeface="Arial" panose="020B0604020202020204" pitchFamily="34" charset="0"/>
              </a:rPr>
              <a:t>Kỹ thuật phần mềm, Đại học công nghiệp Hà Nội, Việt Nam</a:t>
            </a:r>
            <a:endParaRPr lang="en-US" altLang="en-US" sz="5000">
              <a:solidFill>
                <a:schemeClr val="bg1"/>
              </a:solidFill>
              <a:latin typeface="Arial" panose="020B0604020202020204" pitchFamily="34" charset="0"/>
              <a:cs typeface="Arial" panose="020B0604020202020204" pitchFamily="34" charset="0"/>
            </a:endParaRPr>
          </a:p>
        </p:txBody>
      </p:sp>
      <p:sp>
        <p:nvSpPr>
          <p:cNvPr id="31" name="Rectangle 33">
            <a:extLst>
              <a:ext uri="{FF2B5EF4-FFF2-40B4-BE49-F238E27FC236}">
                <a16:creationId xmlns:a16="http://schemas.microsoft.com/office/drawing/2014/main" id="{DBCF6659-703A-807F-332D-5D44B53E1126}"/>
              </a:ext>
            </a:extLst>
          </p:cNvPr>
          <p:cNvSpPr>
            <a:spLocks noChangeArrowheads="1"/>
          </p:cNvSpPr>
          <p:nvPr/>
        </p:nvSpPr>
        <p:spPr bwMode="auto">
          <a:xfrm>
            <a:off x="914400" y="38520966"/>
            <a:ext cx="13792199" cy="4715580"/>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lIns="360000" tIns="360000" rIns="360000" bIns="360000"/>
          <a:lstStyle/>
          <a:p>
            <a:pPr>
              <a:spcBef>
                <a:spcPct val="50000"/>
              </a:spcBef>
              <a:defRPr/>
            </a:pPr>
            <a:r>
              <a:rPr lang="en-GB" sz="4000" b="1">
                <a:solidFill>
                  <a:srgbClr val="FF5050"/>
                </a:solidFill>
                <a:latin typeface="Arial" panose="020B0604020202020204" pitchFamily="34" charset="0"/>
                <a:cs typeface="Arial" panose="020B0604020202020204" pitchFamily="34" charset="0"/>
              </a:rPr>
              <a:t>Ưu điểm</a:t>
            </a:r>
          </a:p>
          <a:p>
            <a:pPr marL="571500" indent="-571500">
              <a:spcBef>
                <a:spcPct val="50000"/>
              </a:spcBef>
              <a:buFont typeface="Wingdings" panose="05000000000000000000" pitchFamily="2" charset="2"/>
              <a:buChar char="Ø"/>
              <a:defRPr/>
            </a:pPr>
            <a:r>
              <a:rPr lang="vi-VN" sz="3600" b="1">
                <a:solidFill>
                  <a:schemeClr val="tx1">
                    <a:lumMod val="95000"/>
                    <a:lumOff val="5000"/>
                  </a:schemeClr>
                </a:solidFill>
                <a:latin typeface="Arial" panose="020B0604020202020204" pitchFamily="34" charset="0"/>
                <a:cs typeface="Arial" panose="020B0604020202020204" pitchFamily="34" charset="0"/>
              </a:rPr>
              <a:t>Tiện lợi nhanh chóng thân thiện</a:t>
            </a:r>
          </a:p>
          <a:p>
            <a:pPr marL="571500" indent="-571500">
              <a:spcBef>
                <a:spcPct val="50000"/>
              </a:spcBef>
              <a:buFont typeface="Wingdings" panose="05000000000000000000" pitchFamily="2" charset="2"/>
              <a:buChar char="Ø"/>
              <a:defRPr/>
            </a:pPr>
            <a:r>
              <a:rPr lang="vi-VN" sz="3600" b="1">
                <a:solidFill>
                  <a:schemeClr val="tx1">
                    <a:lumMod val="95000"/>
                    <a:lumOff val="5000"/>
                  </a:schemeClr>
                </a:solidFill>
                <a:latin typeface="Arial" panose="020B0604020202020204" pitchFamily="34" charset="0"/>
                <a:cs typeface="Arial" panose="020B0604020202020204" pitchFamily="34" charset="0"/>
              </a:rPr>
              <a:t>Đáp ứng đầy đủ nhu cầu sử dụng</a:t>
            </a:r>
          </a:p>
          <a:p>
            <a:pPr marL="571500" indent="-571500">
              <a:spcBef>
                <a:spcPct val="50000"/>
              </a:spcBef>
              <a:buFont typeface="Wingdings" panose="05000000000000000000" pitchFamily="2" charset="2"/>
              <a:buChar char="Ø"/>
              <a:defRPr/>
            </a:pPr>
            <a:r>
              <a:rPr lang="vi-VN" sz="3600" b="1">
                <a:solidFill>
                  <a:schemeClr val="tx1">
                    <a:lumMod val="95000"/>
                    <a:lumOff val="5000"/>
                  </a:schemeClr>
                </a:solidFill>
                <a:latin typeface="Arial" panose="020B0604020202020204" pitchFamily="34" charset="0"/>
                <a:cs typeface="Arial" panose="020B0604020202020204" pitchFamily="34" charset="0"/>
              </a:rPr>
              <a:t>Tối ưu hóa tiết kiệm thời gian</a:t>
            </a:r>
          </a:p>
          <a:p>
            <a:pPr marL="571500" indent="-571500">
              <a:spcBef>
                <a:spcPct val="50000"/>
              </a:spcBef>
              <a:buFont typeface="Wingdings" panose="05000000000000000000" pitchFamily="2" charset="2"/>
              <a:buChar char="Ø"/>
              <a:defRPr/>
            </a:pPr>
            <a:r>
              <a:rPr lang="vi-VN" sz="3600" b="1">
                <a:solidFill>
                  <a:schemeClr val="tx1">
                    <a:lumMod val="95000"/>
                    <a:lumOff val="5000"/>
                  </a:schemeClr>
                </a:solidFill>
                <a:latin typeface="Arial" panose="020B0604020202020204" pitchFamily="34" charset="0"/>
                <a:cs typeface="Arial" panose="020B0604020202020204" pitchFamily="34" charset="0"/>
              </a:rPr>
              <a:t>Đảm bảo chất lượng và bảo mật</a:t>
            </a:r>
            <a:endParaRPr lang="en-GB" sz="3600" b="1" dirty="0">
              <a:solidFill>
                <a:schemeClr val="tx1">
                  <a:lumMod val="95000"/>
                  <a:lumOff val="5000"/>
                </a:schemeClr>
              </a:solidFill>
              <a:latin typeface="Arial" panose="020B0604020202020204" pitchFamily="34" charset="0"/>
              <a:cs typeface="Arial" panose="020B0604020202020204" pitchFamily="34" charset="0"/>
            </a:endParaRPr>
          </a:p>
        </p:txBody>
      </p:sp>
      <p:sp>
        <p:nvSpPr>
          <p:cNvPr id="4109" name="Rectangle 33">
            <a:extLst>
              <a:ext uri="{FF2B5EF4-FFF2-40B4-BE49-F238E27FC236}">
                <a16:creationId xmlns:a16="http://schemas.microsoft.com/office/drawing/2014/main" id="{F1C52812-174F-59FF-57D7-BF83884C4872}"/>
              </a:ext>
            </a:extLst>
          </p:cNvPr>
          <p:cNvSpPr>
            <a:spLocks noChangeArrowheads="1"/>
          </p:cNvSpPr>
          <p:nvPr/>
        </p:nvSpPr>
        <p:spPr bwMode="auto">
          <a:xfrm>
            <a:off x="914399" y="14098406"/>
            <a:ext cx="13792200" cy="23696794"/>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360000" tIns="360000" rIns="360000" bIns="360000"/>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pPr>
              <a:spcBef>
                <a:spcPct val="50000"/>
              </a:spcBef>
            </a:pPr>
            <a:r>
              <a:rPr lang="en-US" altLang="en-US" sz="4000" b="1">
                <a:solidFill>
                  <a:srgbClr val="FF5050"/>
                </a:solidFill>
                <a:latin typeface="Arial" panose="020B0604020202020204" pitchFamily="34" charset="0"/>
                <a:cs typeface="Arial" panose="020B0604020202020204" pitchFamily="34" charset="0"/>
              </a:rPr>
              <a:t>Giao diện website</a:t>
            </a:r>
          </a:p>
          <a:p>
            <a:pPr>
              <a:spcBef>
                <a:spcPct val="50000"/>
              </a:spcBef>
            </a:pPr>
            <a:endParaRPr lang="en-US" altLang="en-US" sz="4000" b="1">
              <a:solidFill>
                <a:srgbClr val="FF5050"/>
              </a:solidFill>
              <a:latin typeface="Arial" panose="020B0604020202020204" pitchFamily="34" charset="0"/>
              <a:cs typeface="Arial" panose="020B0604020202020204" pitchFamily="34" charset="0"/>
            </a:endParaRPr>
          </a:p>
        </p:txBody>
      </p:sp>
      <p:pic>
        <p:nvPicPr>
          <p:cNvPr id="12" name="Picture 11" descr="A yellow sign with red and blue symbols&#10;&#10;Description automatically generated">
            <a:extLst>
              <a:ext uri="{FF2B5EF4-FFF2-40B4-BE49-F238E27FC236}">
                <a16:creationId xmlns:a16="http://schemas.microsoft.com/office/drawing/2014/main" id="{B1E3FEED-660A-401F-1DCF-DAD6C941AF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0896" y="408937"/>
            <a:ext cx="3477263" cy="3477263"/>
          </a:xfrm>
          <a:prstGeom prst="roundRect">
            <a:avLst>
              <a:gd name="adj" fmla="val 6153"/>
            </a:avLst>
          </a:prstGeom>
          <a:effectLst>
            <a:softEdge rad="0"/>
          </a:effectLst>
        </p:spPr>
      </p:pic>
      <p:pic>
        <p:nvPicPr>
          <p:cNvPr id="3" name="Picture 2">
            <a:extLst>
              <a:ext uri="{FF2B5EF4-FFF2-40B4-BE49-F238E27FC236}">
                <a16:creationId xmlns:a16="http://schemas.microsoft.com/office/drawing/2014/main" id="{EFFE5805-6CE2-FEC4-8DB8-3B6B6241E18F}"/>
              </a:ext>
            </a:extLst>
          </p:cNvPr>
          <p:cNvPicPr>
            <a:picLocks noChangeAspect="1"/>
          </p:cNvPicPr>
          <p:nvPr/>
        </p:nvPicPr>
        <p:blipFill rotWithShape="1">
          <a:blip r:embed="rId3">
            <a:extLst>
              <a:ext uri="{28A0092B-C50C-407E-A947-70E740481C1C}">
                <a14:useLocalDpi xmlns:a14="http://schemas.microsoft.com/office/drawing/2010/main" val="0"/>
              </a:ext>
            </a:extLst>
          </a:blip>
          <a:srcRect l="6547" t="3731" r="6032" b="5331"/>
          <a:stretch/>
        </p:blipFill>
        <p:spPr bwMode="auto">
          <a:xfrm>
            <a:off x="15735300" y="26822400"/>
            <a:ext cx="6840000" cy="7576927"/>
          </a:xfrm>
          <a:prstGeom prst="rect">
            <a:avLst/>
          </a:prstGeom>
          <a:noFill/>
          <a:ln>
            <a:noFill/>
          </a:ln>
          <a:extLst>
            <a:ext uri="{53640926-AAD7-44D8-BBD7-CCE9431645EC}">
              <a14:shadowObscured xmlns:a14="http://schemas.microsoft.com/office/drawing/2010/main"/>
            </a:ext>
          </a:extLst>
        </p:spPr>
      </p:pic>
      <p:pic>
        <p:nvPicPr>
          <p:cNvPr id="4" name="Picture 3">
            <a:extLst>
              <a:ext uri="{FF2B5EF4-FFF2-40B4-BE49-F238E27FC236}">
                <a16:creationId xmlns:a16="http://schemas.microsoft.com/office/drawing/2014/main" id="{57B00187-CEF1-8B48-1E8B-2D088D0BBF4F}"/>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2992300" y="27066562"/>
            <a:ext cx="6840000" cy="6904787"/>
          </a:xfrm>
          <a:prstGeom prst="rect">
            <a:avLst/>
          </a:prstGeom>
          <a:noFill/>
          <a:ln>
            <a:noFill/>
          </a:ln>
        </p:spPr>
      </p:pic>
      <p:sp>
        <p:nvSpPr>
          <p:cNvPr id="5" name="TextBox 4">
            <a:extLst>
              <a:ext uri="{FF2B5EF4-FFF2-40B4-BE49-F238E27FC236}">
                <a16:creationId xmlns:a16="http://schemas.microsoft.com/office/drawing/2014/main" id="{8CDE7DD2-E240-3980-B66A-8F7B799C1CAA}"/>
              </a:ext>
            </a:extLst>
          </p:cNvPr>
          <p:cNvSpPr txBox="1"/>
          <p:nvPr/>
        </p:nvSpPr>
        <p:spPr>
          <a:xfrm>
            <a:off x="15847840" y="34442599"/>
            <a:ext cx="6733605" cy="646331"/>
          </a:xfrm>
          <a:prstGeom prst="rect">
            <a:avLst/>
          </a:prstGeom>
          <a:noFill/>
        </p:spPr>
        <p:txBody>
          <a:bodyPr wrap="square" rtlCol="0">
            <a:spAutoFit/>
          </a:bodyPr>
          <a:lstStyle/>
          <a:p>
            <a:pPr algn="ctr"/>
            <a:r>
              <a:rPr lang="en-US" sz="3600">
                <a:latin typeface="Arial" panose="020B0604020202020204" pitchFamily="34" charset="0"/>
                <a:cs typeface="Arial" panose="020B0604020202020204" pitchFamily="34" charset="0"/>
              </a:rPr>
              <a:t>Biểu đồ use case tổng hợp</a:t>
            </a:r>
          </a:p>
        </p:txBody>
      </p:sp>
      <p:sp>
        <p:nvSpPr>
          <p:cNvPr id="6" name="TextBox 5">
            <a:extLst>
              <a:ext uri="{FF2B5EF4-FFF2-40B4-BE49-F238E27FC236}">
                <a16:creationId xmlns:a16="http://schemas.microsoft.com/office/drawing/2014/main" id="{D7A95C8E-5B01-3397-AA0D-78D94EE07A08}"/>
              </a:ext>
            </a:extLst>
          </p:cNvPr>
          <p:cNvSpPr txBox="1"/>
          <p:nvPr/>
        </p:nvSpPr>
        <p:spPr>
          <a:xfrm>
            <a:off x="23181351" y="34442599"/>
            <a:ext cx="6733605" cy="646331"/>
          </a:xfrm>
          <a:prstGeom prst="rect">
            <a:avLst/>
          </a:prstGeom>
          <a:noFill/>
        </p:spPr>
        <p:txBody>
          <a:bodyPr wrap="square" rtlCol="0">
            <a:spAutoFit/>
          </a:bodyPr>
          <a:lstStyle/>
          <a:p>
            <a:pPr algn="ctr"/>
            <a:r>
              <a:rPr lang="en-US" sz="3600">
                <a:latin typeface="Arial" panose="020B0604020202020204" pitchFamily="34" charset="0"/>
                <a:cs typeface="Arial" panose="020B0604020202020204" pitchFamily="34" charset="0"/>
              </a:rPr>
              <a:t>Biểu đồ các bảng CSDL</a:t>
            </a:r>
          </a:p>
        </p:txBody>
      </p:sp>
      <p:pic>
        <p:nvPicPr>
          <p:cNvPr id="8" name="Picture 7">
            <a:extLst>
              <a:ext uri="{FF2B5EF4-FFF2-40B4-BE49-F238E27FC236}">
                <a16:creationId xmlns:a16="http://schemas.microsoft.com/office/drawing/2014/main" id="{97D4AE6F-B050-F0D2-4FF3-E402E0063602}"/>
              </a:ext>
            </a:extLst>
          </p:cNvPr>
          <p:cNvPicPr>
            <a:picLocks noChangeAspect="1"/>
          </p:cNvPicPr>
          <p:nvPr/>
        </p:nvPicPr>
        <p:blipFill>
          <a:blip r:embed="rId5"/>
          <a:stretch>
            <a:fillRect/>
          </a:stretch>
        </p:blipFill>
        <p:spPr>
          <a:xfrm>
            <a:off x="2315668" y="15281372"/>
            <a:ext cx="10800000" cy="4923612"/>
          </a:xfrm>
          <a:prstGeom prst="rect">
            <a:avLst/>
          </a:prstGeom>
        </p:spPr>
      </p:pic>
      <p:pic>
        <p:nvPicPr>
          <p:cNvPr id="10" name="Picture 9">
            <a:extLst>
              <a:ext uri="{FF2B5EF4-FFF2-40B4-BE49-F238E27FC236}">
                <a16:creationId xmlns:a16="http://schemas.microsoft.com/office/drawing/2014/main" id="{5797B593-A87E-F032-03F9-276C8B107AD2}"/>
              </a:ext>
            </a:extLst>
          </p:cNvPr>
          <p:cNvPicPr>
            <a:picLocks noChangeAspect="1"/>
          </p:cNvPicPr>
          <p:nvPr/>
        </p:nvPicPr>
        <p:blipFill>
          <a:blip r:embed="rId6"/>
          <a:stretch>
            <a:fillRect/>
          </a:stretch>
        </p:blipFill>
        <p:spPr>
          <a:xfrm>
            <a:off x="2315668" y="20549632"/>
            <a:ext cx="10800000" cy="4940243"/>
          </a:xfrm>
          <a:prstGeom prst="rect">
            <a:avLst/>
          </a:prstGeom>
        </p:spPr>
      </p:pic>
      <p:pic>
        <p:nvPicPr>
          <p:cNvPr id="13" name="Picture 12">
            <a:extLst>
              <a:ext uri="{FF2B5EF4-FFF2-40B4-BE49-F238E27FC236}">
                <a16:creationId xmlns:a16="http://schemas.microsoft.com/office/drawing/2014/main" id="{869769CA-DD22-99BA-8089-491D76C2C564}"/>
              </a:ext>
            </a:extLst>
          </p:cNvPr>
          <p:cNvPicPr>
            <a:picLocks noChangeAspect="1"/>
          </p:cNvPicPr>
          <p:nvPr/>
        </p:nvPicPr>
        <p:blipFill>
          <a:blip r:embed="rId7"/>
          <a:stretch>
            <a:fillRect/>
          </a:stretch>
        </p:blipFill>
        <p:spPr>
          <a:xfrm>
            <a:off x="2321813" y="25834523"/>
            <a:ext cx="10800000" cy="4946434"/>
          </a:xfrm>
          <a:prstGeom prst="rect">
            <a:avLst/>
          </a:prstGeom>
        </p:spPr>
      </p:pic>
      <p:pic>
        <p:nvPicPr>
          <p:cNvPr id="15" name="Picture 14">
            <a:extLst>
              <a:ext uri="{FF2B5EF4-FFF2-40B4-BE49-F238E27FC236}">
                <a16:creationId xmlns:a16="http://schemas.microsoft.com/office/drawing/2014/main" id="{05EC284B-612D-6CCA-9FC3-D84246B2F8D3}"/>
              </a:ext>
            </a:extLst>
          </p:cNvPr>
          <p:cNvPicPr>
            <a:picLocks noChangeAspect="1"/>
          </p:cNvPicPr>
          <p:nvPr/>
        </p:nvPicPr>
        <p:blipFill>
          <a:blip r:embed="rId8"/>
          <a:stretch>
            <a:fillRect/>
          </a:stretch>
        </p:blipFill>
        <p:spPr>
          <a:xfrm>
            <a:off x="2271806" y="31315762"/>
            <a:ext cx="10800000" cy="4910127"/>
          </a:xfrm>
          <a:prstGeom prst="rect">
            <a:avLst/>
          </a:prstGeom>
        </p:spPr>
      </p:pic>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Integral</Template>
  <TotalTime>2885</TotalTime>
  <Words>457</Words>
  <Application>Microsoft Office PowerPoint</Application>
  <PresentationFormat>Custom</PresentationFormat>
  <Paragraphs>38</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Times New Roman</vt:lpstr>
      <vt:lpstr>Wingdings</vt:lpstr>
      <vt:lpstr>Blank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Quang Minh Nguyễn</cp:lastModifiedBy>
  <cp:revision>39</cp:revision>
  <dcterms:modified xsi:type="dcterms:W3CDTF">2024-05-29T09:26:14Z</dcterms:modified>
</cp:coreProperties>
</file>